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4"/>
  </p:sldMasterIdLst>
  <p:sldIdLst>
    <p:sldId id="256" r:id="rId5"/>
    <p:sldId id="257" r:id="rId6"/>
    <p:sldId id="266" r:id="rId7"/>
    <p:sldId id="258" r:id="rId8"/>
    <p:sldId id="261" r:id="rId9"/>
    <p:sldId id="259" r:id="rId10"/>
    <p:sldId id="262" r:id="rId11"/>
    <p:sldId id="267" r:id="rId12"/>
    <p:sldId id="260" r:id="rId13"/>
    <p:sldId id="263" r:id="rId14"/>
    <p:sldId id="270" r:id="rId15"/>
    <p:sldId id="269" r:id="rId16"/>
    <p:sldId id="268" r:id="rId17"/>
    <p:sldId id="265" r:id="rId18"/>
    <p:sldId id="271" r:id="rId19"/>
    <p:sldId id="275" r:id="rId20"/>
    <p:sldId id="277" r:id="rId21"/>
    <p:sldId id="280" r:id="rId22"/>
    <p:sldId id="279" r:id="rId23"/>
    <p:sldId id="281" r:id="rId24"/>
    <p:sldId id="272" r:id="rId25"/>
    <p:sldId id="278" r:id="rId26"/>
    <p:sldId id="282" r:id="rId27"/>
    <p:sldId id="274" r:id="rId28"/>
    <p:sldId id="276" r:id="rId29"/>
    <p:sldId id="283" r:id="rId30"/>
    <p:sldId id="273" r:id="rId31"/>
    <p:sldId id="26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67F75-BEA1-4050-8AFB-6061E75DDF04}" v="4364" dt="2025-04-20T19:55:45.613"/>
    <p1510:client id="{27B83602-A7CC-4890-8253-9E36EBF509A6}" v="27" dt="2025-04-20T18:21:16.185"/>
    <p1510:client id="{7799483B-89A2-4885-A885-C231C41FAEA4}" v="6" dt="2025-04-20T18:21:46.558"/>
    <p1510:client id="{918A86AB-9FA2-45AA-B1DA-322A2282046F}" v="1722" dt="2025-04-21T05:29:56.062"/>
    <p1510:client id="{94224345-86AF-4C42-AB89-32F319C199FF}" v="646" dt="2025-04-21T04:29:45.669"/>
    <p1510:client id="{99B8683E-439C-481D-9F73-6D013AFE4843}" v="115" dt="2025-04-20T18:27:42.827"/>
    <p1510:client id="{AD66D8F0-9174-4DE4-998B-F939B8A4B6F1}" v="5" dt="2025-04-20T18:20:27.518"/>
    <p1510:client id="{D39678E8-8D00-4E1E-960F-FE4492DE7949}" v="2401" dt="2025-04-21T07:27:11.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dge, Christian" userId="S::christian.bridge@unt.edu::55b41eeb-7c78-433d-8189-dac9eb777796" providerId="AD" clId="Web-{27B83602-A7CC-4890-8253-9E36EBF509A6}"/>
    <pc:docChg chg="modSld">
      <pc:chgData name="Bridge, Christian" userId="S::christian.bridge@unt.edu::55b41eeb-7c78-433d-8189-dac9eb777796" providerId="AD" clId="Web-{27B83602-A7CC-4890-8253-9E36EBF509A6}" dt="2025-04-20T18:21:16.185" v="24" actId="20577"/>
      <pc:docMkLst>
        <pc:docMk/>
      </pc:docMkLst>
      <pc:sldChg chg="modSp">
        <pc:chgData name="Bridge, Christian" userId="S::christian.bridge@unt.edu::55b41eeb-7c78-433d-8189-dac9eb777796" providerId="AD" clId="Web-{27B83602-A7CC-4890-8253-9E36EBF509A6}" dt="2025-04-20T18:21:16.185" v="24" actId="20577"/>
        <pc:sldMkLst>
          <pc:docMk/>
          <pc:sldMk cId="109857222" sldId="256"/>
        </pc:sldMkLst>
        <pc:spChg chg="mod">
          <ac:chgData name="Bridge, Christian" userId="S::christian.bridge@unt.edu::55b41eeb-7c78-433d-8189-dac9eb777796" providerId="AD" clId="Web-{27B83602-A7CC-4890-8253-9E36EBF509A6}" dt="2025-04-20T18:21:07.856" v="22" actId="14100"/>
          <ac:spMkLst>
            <pc:docMk/>
            <pc:sldMk cId="109857222" sldId="256"/>
            <ac:spMk id="2" creationId="{00000000-0000-0000-0000-000000000000}"/>
          </ac:spMkLst>
        </pc:spChg>
        <pc:spChg chg="mod">
          <ac:chgData name="Bridge, Christian" userId="S::christian.bridge@unt.edu::55b41eeb-7c78-433d-8189-dac9eb777796" providerId="AD" clId="Web-{27B83602-A7CC-4890-8253-9E36EBF509A6}" dt="2025-04-20T18:21:16.185" v="24" actId="20577"/>
          <ac:spMkLst>
            <pc:docMk/>
            <pc:sldMk cId="109857222" sldId="256"/>
            <ac:spMk id="3" creationId="{00000000-0000-0000-0000-000000000000}"/>
          </ac:spMkLst>
        </pc:spChg>
      </pc:sldChg>
    </pc:docChg>
  </pc:docChgLst>
  <pc:docChgLst>
    <pc:chgData name="Bridge, Christian" userId="S::christian.bridge@unt.edu::55b41eeb-7c78-433d-8189-dac9eb777796" providerId="AD" clId="Web-{918A86AB-9FA2-45AA-B1DA-322A2282046F}"/>
    <pc:docChg chg="addSld modSld">
      <pc:chgData name="Bridge, Christian" userId="S::christian.bridge@unt.edu::55b41eeb-7c78-433d-8189-dac9eb777796" providerId="AD" clId="Web-{918A86AB-9FA2-45AA-B1DA-322A2282046F}" dt="2025-04-21T05:29:56.062" v="976"/>
      <pc:docMkLst>
        <pc:docMk/>
      </pc:docMkLst>
      <pc:sldChg chg="modSp">
        <pc:chgData name="Bridge, Christian" userId="S::christian.bridge@unt.edu::55b41eeb-7c78-433d-8189-dac9eb777796" providerId="AD" clId="Web-{918A86AB-9FA2-45AA-B1DA-322A2282046F}" dt="2025-04-21T05:19:58.352" v="820" actId="20577"/>
        <pc:sldMkLst>
          <pc:docMk/>
          <pc:sldMk cId="3271932656" sldId="264"/>
        </pc:sldMkLst>
        <pc:spChg chg="mod">
          <ac:chgData name="Bridge, Christian" userId="S::christian.bridge@unt.edu::55b41eeb-7c78-433d-8189-dac9eb777796" providerId="AD" clId="Web-{918A86AB-9FA2-45AA-B1DA-322A2282046F}" dt="2025-04-21T05:19:58.352" v="820" actId="20577"/>
          <ac:spMkLst>
            <pc:docMk/>
            <pc:sldMk cId="3271932656" sldId="264"/>
            <ac:spMk id="4" creationId="{11FD0587-309F-52ED-7E48-444CC2946D53}"/>
          </ac:spMkLst>
        </pc:spChg>
      </pc:sldChg>
      <pc:sldChg chg="addSp delSp modSp">
        <pc:chgData name="Bridge, Christian" userId="S::christian.bridge@unt.edu::55b41eeb-7c78-433d-8189-dac9eb777796" providerId="AD" clId="Web-{918A86AB-9FA2-45AA-B1DA-322A2282046F}" dt="2025-04-21T04:56:30.542" v="616" actId="1076"/>
        <pc:sldMkLst>
          <pc:docMk/>
          <pc:sldMk cId="981985456" sldId="265"/>
        </pc:sldMkLst>
        <pc:spChg chg="add mod">
          <ac:chgData name="Bridge, Christian" userId="S::christian.bridge@unt.edu::55b41eeb-7c78-433d-8189-dac9eb777796" providerId="AD" clId="Web-{918A86AB-9FA2-45AA-B1DA-322A2282046F}" dt="2025-04-21T04:49:19.302" v="458" actId="20577"/>
          <ac:spMkLst>
            <pc:docMk/>
            <pc:sldMk cId="981985456" sldId="265"/>
            <ac:spMk id="3" creationId="{9AB30733-C923-446D-7343-8010C7E2684B}"/>
          </ac:spMkLst>
        </pc:spChg>
        <pc:picChg chg="add del mod">
          <ac:chgData name="Bridge, Christian" userId="S::christian.bridge@unt.edu::55b41eeb-7c78-433d-8189-dac9eb777796" providerId="AD" clId="Web-{918A86AB-9FA2-45AA-B1DA-322A2282046F}" dt="2025-04-21T04:55:54.183" v="611"/>
          <ac:picMkLst>
            <pc:docMk/>
            <pc:sldMk cId="981985456" sldId="265"/>
            <ac:picMk id="4" creationId="{2732B59C-D116-7640-A839-4ECC8124C06F}"/>
          </ac:picMkLst>
        </pc:picChg>
        <pc:picChg chg="add mod">
          <ac:chgData name="Bridge, Christian" userId="S::christian.bridge@unt.edu::55b41eeb-7c78-433d-8189-dac9eb777796" providerId="AD" clId="Web-{918A86AB-9FA2-45AA-B1DA-322A2282046F}" dt="2025-04-21T04:56:30.542" v="616" actId="1076"/>
          <ac:picMkLst>
            <pc:docMk/>
            <pc:sldMk cId="981985456" sldId="265"/>
            <ac:picMk id="5" creationId="{B649B26B-B8B7-694E-30BE-BF7822980BEF}"/>
          </ac:picMkLst>
        </pc:picChg>
      </pc:sldChg>
      <pc:sldChg chg="addSp delSp modSp">
        <pc:chgData name="Bridge, Christian" userId="S::christian.bridge@unt.edu::55b41eeb-7c78-433d-8189-dac9eb777796" providerId="AD" clId="Web-{918A86AB-9FA2-45AA-B1DA-322A2282046F}" dt="2025-04-21T04:46:02.223" v="324" actId="1076"/>
        <pc:sldMkLst>
          <pc:docMk/>
          <pc:sldMk cId="1663937096" sldId="268"/>
        </pc:sldMkLst>
        <pc:spChg chg="add del">
          <ac:chgData name="Bridge, Christian" userId="S::christian.bridge@unt.edu::55b41eeb-7c78-433d-8189-dac9eb777796" providerId="AD" clId="Web-{918A86AB-9FA2-45AA-B1DA-322A2282046F}" dt="2025-04-21T04:41:15.533" v="231"/>
          <ac:spMkLst>
            <pc:docMk/>
            <pc:sldMk cId="1663937096" sldId="268"/>
            <ac:spMk id="3" creationId="{546D8370-3020-657B-9610-4E5DF6763030}"/>
          </ac:spMkLst>
        </pc:spChg>
        <pc:spChg chg="add mod">
          <ac:chgData name="Bridge, Christian" userId="S::christian.bridge@unt.edu::55b41eeb-7c78-433d-8189-dac9eb777796" providerId="AD" clId="Web-{918A86AB-9FA2-45AA-B1DA-322A2282046F}" dt="2025-04-21T04:45:27.660" v="321" actId="20577"/>
          <ac:spMkLst>
            <pc:docMk/>
            <pc:sldMk cId="1663937096" sldId="268"/>
            <ac:spMk id="4" creationId="{14FA3041-5B56-F908-8B45-CA23FAB62EDD}"/>
          </ac:spMkLst>
        </pc:spChg>
        <pc:picChg chg="add mod">
          <ac:chgData name="Bridge, Christian" userId="S::christian.bridge@unt.edu::55b41eeb-7c78-433d-8189-dac9eb777796" providerId="AD" clId="Web-{918A86AB-9FA2-45AA-B1DA-322A2282046F}" dt="2025-04-21T04:46:02.223" v="324" actId="1076"/>
          <ac:picMkLst>
            <pc:docMk/>
            <pc:sldMk cId="1663937096" sldId="268"/>
            <ac:picMk id="5" creationId="{E8E6A3E1-EDCF-BC43-33CA-C68991324C61}"/>
          </ac:picMkLst>
        </pc:picChg>
      </pc:sldChg>
      <pc:sldChg chg="addSp delSp modSp">
        <pc:chgData name="Bridge, Christian" userId="S::christian.bridge@unt.edu::55b41eeb-7c78-433d-8189-dac9eb777796" providerId="AD" clId="Web-{918A86AB-9FA2-45AA-B1DA-322A2282046F}" dt="2025-04-21T04:40:44.923" v="229" actId="20577"/>
        <pc:sldMkLst>
          <pc:docMk/>
          <pc:sldMk cId="1060831764" sldId="269"/>
        </pc:sldMkLst>
        <pc:spChg chg="add mod">
          <ac:chgData name="Bridge, Christian" userId="S::christian.bridge@unt.edu::55b41eeb-7c78-433d-8189-dac9eb777796" providerId="AD" clId="Web-{918A86AB-9FA2-45AA-B1DA-322A2282046F}" dt="2025-04-21T04:36:17.328" v="93" actId="20577"/>
          <ac:spMkLst>
            <pc:docMk/>
            <pc:sldMk cId="1060831764" sldId="269"/>
            <ac:spMk id="4" creationId="{9F29FB5B-D197-C5D2-8569-A0BFD7E4DE15}"/>
          </ac:spMkLst>
        </pc:spChg>
        <pc:spChg chg="add del">
          <ac:chgData name="Bridge, Christian" userId="S::christian.bridge@unt.edu::55b41eeb-7c78-433d-8189-dac9eb777796" providerId="AD" clId="Web-{918A86AB-9FA2-45AA-B1DA-322A2282046F}" dt="2025-04-21T04:36:25.594" v="95"/>
          <ac:spMkLst>
            <pc:docMk/>
            <pc:sldMk cId="1060831764" sldId="269"/>
            <ac:spMk id="5" creationId="{A3B95FBD-47C8-3CA1-7AAC-41330CE341E6}"/>
          </ac:spMkLst>
        </pc:spChg>
        <pc:spChg chg="add mod">
          <ac:chgData name="Bridge, Christian" userId="S::christian.bridge@unt.edu::55b41eeb-7c78-433d-8189-dac9eb777796" providerId="AD" clId="Web-{918A86AB-9FA2-45AA-B1DA-322A2282046F}" dt="2025-04-21T04:38:23.423" v="154" actId="1076"/>
          <ac:spMkLst>
            <pc:docMk/>
            <pc:sldMk cId="1060831764" sldId="269"/>
            <ac:spMk id="6" creationId="{1E603184-DED7-3C7E-B85D-A26490FD3D61}"/>
          </ac:spMkLst>
        </pc:spChg>
        <pc:spChg chg="add mod">
          <ac:chgData name="Bridge, Christian" userId="S::christian.bridge@unt.edu::55b41eeb-7c78-433d-8189-dac9eb777796" providerId="AD" clId="Web-{918A86AB-9FA2-45AA-B1DA-322A2282046F}" dt="2025-04-21T04:40:44.923" v="229" actId="20577"/>
          <ac:spMkLst>
            <pc:docMk/>
            <pc:sldMk cId="1060831764" sldId="269"/>
            <ac:spMk id="7" creationId="{4BEAF1C5-4414-5C29-6E12-5E4D5A764B89}"/>
          </ac:spMkLst>
        </pc:spChg>
        <pc:picChg chg="add mod">
          <ac:chgData name="Bridge, Christian" userId="S::christian.bridge@unt.edu::55b41eeb-7c78-433d-8189-dac9eb777796" providerId="AD" clId="Web-{918A86AB-9FA2-45AA-B1DA-322A2282046F}" dt="2025-04-21T04:34:08.827" v="1" actId="1076"/>
          <ac:picMkLst>
            <pc:docMk/>
            <pc:sldMk cId="1060831764" sldId="269"/>
            <ac:picMk id="3" creationId="{9834A9E2-078D-CDE0-DB46-5CFA0176ABB1}"/>
          </ac:picMkLst>
        </pc:picChg>
      </pc:sldChg>
      <pc:sldChg chg="addSp modSp">
        <pc:chgData name="Bridge, Christian" userId="S::christian.bridge@unt.edu::55b41eeb-7c78-433d-8189-dac9eb777796" providerId="AD" clId="Web-{918A86AB-9FA2-45AA-B1DA-322A2282046F}" dt="2025-04-21T04:53:58.338" v="610" actId="1076"/>
        <pc:sldMkLst>
          <pc:docMk/>
          <pc:sldMk cId="468876389" sldId="271"/>
        </pc:sldMkLst>
        <pc:spChg chg="mod">
          <ac:chgData name="Bridge, Christian" userId="S::christian.bridge@unt.edu::55b41eeb-7c78-433d-8189-dac9eb777796" providerId="AD" clId="Web-{918A86AB-9FA2-45AA-B1DA-322A2282046F}" dt="2025-04-21T04:50:31.415" v="464" actId="1076"/>
          <ac:spMkLst>
            <pc:docMk/>
            <pc:sldMk cId="468876389" sldId="271"/>
            <ac:spMk id="2" creationId="{077EEC99-35D0-E9E6-997C-B6C94E5BADA4}"/>
          </ac:spMkLst>
        </pc:spChg>
        <pc:spChg chg="add mod">
          <ac:chgData name="Bridge, Christian" userId="S::christian.bridge@unt.edu::55b41eeb-7c78-433d-8189-dac9eb777796" providerId="AD" clId="Web-{918A86AB-9FA2-45AA-B1DA-322A2282046F}" dt="2025-04-21T04:53:51.073" v="608" actId="1076"/>
          <ac:spMkLst>
            <pc:docMk/>
            <pc:sldMk cId="468876389" sldId="271"/>
            <ac:spMk id="3" creationId="{646318CC-DDC2-D8AD-0B54-A009F98C9639}"/>
          </ac:spMkLst>
        </pc:spChg>
        <pc:picChg chg="add mod">
          <ac:chgData name="Bridge, Christian" userId="S::christian.bridge@unt.edu::55b41eeb-7c78-433d-8189-dac9eb777796" providerId="AD" clId="Web-{918A86AB-9FA2-45AA-B1DA-322A2282046F}" dt="2025-04-21T04:53:58.338" v="610" actId="1076"/>
          <ac:picMkLst>
            <pc:docMk/>
            <pc:sldMk cId="468876389" sldId="271"/>
            <ac:picMk id="4" creationId="{66E5FBBB-24C9-93B5-CA46-D0AEBD777CEB}"/>
          </ac:picMkLst>
        </pc:picChg>
      </pc:sldChg>
      <pc:sldChg chg="addSp delSp modSp">
        <pc:chgData name="Bridge, Christian" userId="S::christian.bridge@unt.edu::55b41eeb-7c78-433d-8189-dac9eb777796" providerId="AD" clId="Web-{918A86AB-9FA2-45AA-B1DA-322A2282046F}" dt="2025-04-21T05:03:18.969" v="639" actId="14100"/>
        <pc:sldMkLst>
          <pc:docMk/>
          <pc:sldMk cId="881617264" sldId="272"/>
        </pc:sldMkLst>
        <pc:spChg chg="mod">
          <ac:chgData name="Bridge, Christian" userId="S::christian.bridge@unt.edu::55b41eeb-7c78-433d-8189-dac9eb777796" providerId="AD" clId="Web-{918A86AB-9FA2-45AA-B1DA-322A2282046F}" dt="2025-04-21T05:01:00.435" v="617" actId="1076"/>
          <ac:spMkLst>
            <pc:docMk/>
            <pc:sldMk cId="881617264" sldId="272"/>
            <ac:spMk id="2" creationId="{0BC09643-7C3E-50BE-9BD5-D69AE4549B9C}"/>
          </ac:spMkLst>
        </pc:spChg>
        <pc:picChg chg="add mod">
          <ac:chgData name="Bridge, Christian" userId="S::christian.bridge@unt.edu::55b41eeb-7c78-433d-8189-dac9eb777796" providerId="AD" clId="Web-{918A86AB-9FA2-45AA-B1DA-322A2282046F}" dt="2025-04-21T05:03:00.907" v="636" actId="1076"/>
          <ac:picMkLst>
            <pc:docMk/>
            <pc:sldMk cId="881617264" sldId="272"/>
            <ac:picMk id="3" creationId="{ACB1746D-3BFD-61F2-9303-B35578735239}"/>
          </ac:picMkLst>
        </pc:picChg>
        <pc:picChg chg="add del mod">
          <ac:chgData name="Bridge, Christian" userId="S::christian.bridge@unt.edu::55b41eeb-7c78-433d-8189-dac9eb777796" providerId="AD" clId="Web-{918A86AB-9FA2-45AA-B1DA-322A2282046F}" dt="2025-04-21T05:01:58.469" v="624"/>
          <ac:picMkLst>
            <pc:docMk/>
            <pc:sldMk cId="881617264" sldId="272"/>
            <ac:picMk id="4" creationId="{00030F45-270F-5CC9-9470-3D6EAAB1E099}"/>
          </ac:picMkLst>
        </pc:picChg>
        <pc:picChg chg="add mod">
          <ac:chgData name="Bridge, Christian" userId="S::christian.bridge@unt.edu::55b41eeb-7c78-433d-8189-dac9eb777796" providerId="AD" clId="Web-{918A86AB-9FA2-45AA-B1DA-322A2282046F}" dt="2025-04-21T05:03:07.985" v="637" actId="14100"/>
          <ac:picMkLst>
            <pc:docMk/>
            <pc:sldMk cId="881617264" sldId="272"/>
            <ac:picMk id="5" creationId="{3A846550-5459-3784-2E69-8F0352368EB7}"/>
          </ac:picMkLst>
        </pc:picChg>
        <pc:picChg chg="add mod">
          <ac:chgData name="Bridge, Christian" userId="S::christian.bridge@unt.edu::55b41eeb-7c78-433d-8189-dac9eb777796" providerId="AD" clId="Web-{918A86AB-9FA2-45AA-B1DA-322A2282046F}" dt="2025-04-21T05:03:18.969" v="639" actId="14100"/>
          <ac:picMkLst>
            <pc:docMk/>
            <pc:sldMk cId="881617264" sldId="272"/>
            <ac:picMk id="6" creationId="{09174206-AA1D-B259-77C6-20B9F337ECFF}"/>
          </ac:picMkLst>
        </pc:picChg>
      </pc:sldChg>
      <pc:sldChg chg="addSp modSp">
        <pc:chgData name="Bridge, Christian" userId="S::christian.bridge@unt.edu::55b41eeb-7c78-433d-8189-dac9eb777796" providerId="AD" clId="Web-{918A86AB-9FA2-45AA-B1DA-322A2282046F}" dt="2025-04-21T05:20:40.336" v="824" actId="20577"/>
        <pc:sldMkLst>
          <pc:docMk/>
          <pc:sldMk cId="2907988994" sldId="273"/>
        </pc:sldMkLst>
        <pc:spChg chg="mod">
          <ac:chgData name="Bridge, Christian" userId="S::christian.bridge@unt.edu::55b41eeb-7c78-433d-8189-dac9eb777796" providerId="AD" clId="Web-{918A86AB-9FA2-45AA-B1DA-322A2282046F}" dt="2025-04-21T05:13:50.068" v="657" actId="1076"/>
          <ac:spMkLst>
            <pc:docMk/>
            <pc:sldMk cId="2907988994" sldId="273"/>
            <ac:spMk id="2" creationId="{6C3AA939-CD6B-2A75-0EE8-0B84F44E5655}"/>
          </ac:spMkLst>
        </pc:spChg>
        <pc:spChg chg="add mod">
          <ac:chgData name="Bridge, Christian" userId="S::christian.bridge@unt.edu::55b41eeb-7c78-433d-8189-dac9eb777796" providerId="AD" clId="Web-{918A86AB-9FA2-45AA-B1DA-322A2282046F}" dt="2025-04-21T05:20:40.336" v="824" actId="20577"/>
          <ac:spMkLst>
            <pc:docMk/>
            <pc:sldMk cId="2907988994" sldId="273"/>
            <ac:spMk id="3" creationId="{24214AAA-281A-974A-57CF-532932F38F25}"/>
          </ac:spMkLst>
        </pc:spChg>
      </pc:sldChg>
      <pc:sldChg chg="addSp delSp modSp add replId">
        <pc:chgData name="Bridge, Christian" userId="S::christian.bridge@unt.edu::55b41eeb-7c78-433d-8189-dac9eb777796" providerId="AD" clId="Web-{918A86AB-9FA2-45AA-B1DA-322A2282046F}" dt="2025-04-21T05:12:12.208" v="656" actId="1076"/>
        <pc:sldMkLst>
          <pc:docMk/>
          <pc:sldMk cId="318658509" sldId="274"/>
        </pc:sldMkLst>
        <pc:picChg chg="del">
          <ac:chgData name="Bridge, Christian" userId="S::christian.bridge@unt.edu::55b41eeb-7c78-433d-8189-dac9eb777796" providerId="AD" clId="Web-{918A86AB-9FA2-45AA-B1DA-322A2282046F}" dt="2025-04-21T05:06:03.705" v="643"/>
          <ac:picMkLst>
            <pc:docMk/>
            <pc:sldMk cId="318658509" sldId="274"/>
            <ac:picMk id="3" creationId="{78E77832-C4DE-932B-E2D5-DD90C8366D68}"/>
          </ac:picMkLst>
        </pc:picChg>
        <pc:picChg chg="add mod">
          <ac:chgData name="Bridge, Christian" userId="S::christian.bridge@unt.edu::55b41eeb-7c78-433d-8189-dac9eb777796" providerId="AD" clId="Web-{918A86AB-9FA2-45AA-B1DA-322A2282046F}" dt="2025-04-21T05:06:30.267" v="647" actId="14100"/>
          <ac:picMkLst>
            <pc:docMk/>
            <pc:sldMk cId="318658509" sldId="274"/>
            <ac:picMk id="4" creationId="{60CA40B2-1FF4-7327-49BA-4F7BD35B0E41}"/>
          </ac:picMkLst>
        </pc:picChg>
        <pc:picChg chg="del">
          <ac:chgData name="Bridge, Christian" userId="S::christian.bridge@unt.edu::55b41eeb-7c78-433d-8189-dac9eb777796" providerId="AD" clId="Web-{918A86AB-9FA2-45AA-B1DA-322A2282046F}" dt="2025-04-21T05:06:02.627" v="641"/>
          <ac:picMkLst>
            <pc:docMk/>
            <pc:sldMk cId="318658509" sldId="274"/>
            <ac:picMk id="5" creationId="{F72C006E-2106-4719-D5B1-42AB680FF6BC}"/>
          </ac:picMkLst>
        </pc:picChg>
        <pc:picChg chg="del">
          <ac:chgData name="Bridge, Christian" userId="S::christian.bridge@unt.edu::55b41eeb-7c78-433d-8189-dac9eb777796" providerId="AD" clId="Web-{918A86AB-9FA2-45AA-B1DA-322A2282046F}" dt="2025-04-21T05:06:03.377" v="642"/>
          <ac:picMkLst>
            <pc:docMk/>
            <pc:sldMk cId="318658509" sldId="274"/>
            <ac:picMk id="6" creationId="{0CF249B1-2870-E841-930B-726835F3BFF5}"/>
          </ac:picMkLst>
        </pc:picChg>
        <pc:picChg chg="add mod">
          <ac:chgData name="Bridge, Christian" userId="S::christian.bridge@unt.edu::55b41eeb-7c78-433d-8189-dac9eb777796" providerId="AD" clId="Web-{918A86AB-9FA2-45AA-B1DA-322A2282046F}" dt="2025-04-21T05:11:40.786" v="651" actId="14100"/>
          <ac:picMkLst>
            <pc:docMk/>
            <pc:sldMk cId="318658509" sldId="274"/>
            <ac:picMk id="7" creationId="{896BC740-2A3B-C80D-27BF-229323530B1B}"/>
          </ac:picMkLst>
        </pc:picChg>
        <pc:picChg chg="add mod">
          <ac:chgData name="Bridge, Christian" userId="S::christian.bridge@unt.edu::55b41eeb-7c78-433d-8189-dac9eb777796" providerId="AD" clId="Web-{918A86AB-9FA2-45AA-B1DA-322A2282046F}" dt="2025-04-21T05:12:12.208" v="656" actId="1076"/>
          <ac:picMkLst>
            <pc:docMk/>
            <pc:sldMk cId="318658509" sldId="274"/>
            <ac:picMk id="9" creationId="{76809083-267E-C4DF-2D8A-6454B8344BCF}"/>
          </ac:picMkLst>
        </pc:picChg>
      </pc:sldChg>
      <pc:sldChg chg="modSp add replId">
        <pc:chgData name="Bridge, Christian" userId="S::christian.bridge@unt.edu::55b41eeb-7c78-433d-8189-dac9eb777796" providerId="AD" clId="Web-{918A86AB-9FA2-45AA-B1DA-322A2282046F}" dt="2025-04-21T05:29:23.202" v="972" actId="1076"/>
        <pc:sldMkLst>
          <pc:docMk/>
          <pc:sldMk cId="3457364686" sldId="275"/>
        </pc:sldMkLst>
        <pc:spChg chg="mod">
          <ac:chgData name="Bridge, Christian" userId="S::christian.bridge@unt.edu::55b41eeb-7c78-433d-8189-dac9eb777796" providerId="AD" clId="Web-{918A86AB-9FA2-45AA-B1DA-322A2282046F}" dt="2025-04-21T05:29:23.202" v="972" actId="1076"/>
          <ac:spMkLst>
            <pc:docMk/>
            <pc:sldMk cId="3457364686" sldId="275"/>
            <ac:spMk id="3" creationId="{2F3A4203-679B-F582-E67A-F02A4583D978}"/>
          </ac:spMkLst>
        </pc:spChg>
      </pc:sldChg>
      <pc:sldChg chg="delSp add replId">
        <pc:chgData name="Bridge, Christian" userId="S::christian.bridge@unt.edu::55b41eeb-7c78-433d-8189-dac9eb777796" providerId="AD" clId="Web-{918A86AB-9FA2-45AA-B1DA-322A2282046F}" dt="2025-04-21T05:29:56.062" v="976"/>
        <pc:sldMkLst>
          <pc:docMk/>
          <pc:sldMk cId="3994100497" sldId="276"/>
        </pc:sldMkLst>
        <pc:picChg chg="del">
          <ac:chgData name="Bridge, Christian" userId="S::christian.bridge@unt.edu::55b41eeb-7c78-433d-8189-dac9eb777796" providerId="AD" clId="Web-{918A86AB-9FA2-45AA-B1DA-322A2282046F}" dt="2025-04-21T05:29:55.171" v="974"/>
          <ac:picMkLst>
            <pc:docMk/>
            <pc:sldMk cId="3994100497" sldId="276"/>
            <ac:picMk id="4" creationId="{62547552-C11B-5A05-7B52-5E0DA442F0BF}"/>
          </ac:picMkLst>
        </pc:picChg>
        <pc:picChg chg="del">
          <ac:chgData name="Bridge, Christian" userId="S::christian.bridge@unt.edu::55b41eeb-7c78-433d-8189-dac9eb777796" providerId="AD" clId="Web-{918A86AB-9FA2-45AA-B1DA-322A2282046F}" dt="2025-04-21T05:29:55.655" v="975"/>
          <ac:picMkLst>
            <pc:docMk/>
            <pc:sldMk cId="3994100497" sldId="276"/>
            <ac:picMk id="7" creationId="{815BA748-FDBB-4C99-DCD8-455957183C6C}"/>
          </ac:picMkLst>
        </pc:picChg>
        <pc:picChg chg="del">
          <ac:chgData name="Bridge, Christian" userId="S::christian.bridge@unt.edu::55b41eeb-7c78-433d-8189-dac9eb777796" providerId="AD" clId="Web-{918A86AB-9FA2-45AA-B1DA-322A2282046F}" dt="2025-04-21T05:29:56.062" v="976"/>
          <ac:picMkLst>
            <pc:docMk/>
            <pc:sldMk cId="3994100497" sldId="276"/>
            <ac:picMk id="9" creationId="{24E1EF2D-AC05-6C35-BB26-C3D7AE911D60}"/>
          </ac:picMkLst>
        </pc:picChg>
      </pc:sldChg>
    </pc:docChg>
  </pc:docChgLst>
  <pc:docChgLst>
    <pc:chgData name="Bridge, Christian" userId="S::christian.bridge@unt.edu::55b41eeb-7c78-433d-8189-dac9eb777796" providerId="AD" clId="Web-{AD66D8F0-9174-4DE4-998B-F939B8A4B6F1}"/>
    <pc:docChg chg="modSld addMainMaster delMainMaster">
      <pc:chgData name="Bridge, Christian" userId="S::christian.bridge@unt.edu::55b41eeb-7c78-433d-8189-dac9eb777796" providerId="AD" clId="Web-{AD66D8F0-9174-4DE4-998B-F939B8A4B6F1}" dt="2025-04-20T18:20:27.643" v="5"/>
      <pc:docMkLst>
        <pc:docMk/>
      </pc:docMkLst>
      <pc:sldChg chg="addSp modSp mod setBg modClrScheme setClrOvrMap chgLayout">
        <pc:chgData name="Bridge, Christian" userId="S::christian.bridge@unt.edu::55b41eeb-7c78-433d-8189-dac9eb777796" providerId="AD" clId="Web-{AD66D8F0-9174-4DE4-998B-F939B8A4B6F1}" dt="2025-04-20T18:20:27.643" v="5"/>
        <pc:sldMkLst>
          <pc:docMk/>
          <pc:sldMk cId="109857222" sldId="256"/>
        </pc:sldMkLst>
        <pc:spChg chg="mod">
          <ac:chgData name="Bridge, Christian" userId="S::christian.bridge@unt.edu::55b41eeb-7c78-433d-8189-dac9eb777796" providerId="AD" clId="Web-{AD66D8F0-9174-4DE4-998B-F939B8A4B6F1}" dt="2025-04-20T18:20:27.643" v="5"/>
          <ac:spMkLst>
            <pc:docMk/>
            <pc:sldMk cId="109857222" sldId="256"/>
            <ac:spMk id="2" creationId="{00000000-0000-0000-0000-000000000000}"/>
          </ac:spMkLst>
        </pc:spChg>
        <pc:spChg chg="mod">
          <ac:chgData name="Bridge, Christian" userId="S::christian.bridge@unt.edu::55b41eeb-7c78-433d-8189-dac9eb777796" providerId="AD" clId="Web-{AD66D8F0-9174-4DE4-998B-F939B8A4B6F1}" dt="2025-04-20T18:20:27.643" v="5"/>
          <ac:spMkLst>
            <pc:docMk/>
            <pc:sldMk cId="109857222" sldId="256"/>
            <ac:spMk id="3" creationId="{00000000-0000-0000-0000-000000000000}"/>
          </ac:spMkLst>
        </pc:spChg>
        <pc:spChg chg="add">
          <ac:chgData name="Bridge, Christian" userId="S::christian.bridge@unt.edu::55b41eeb-7c78-433d-8189-dac9eb777796" providerId="AD" clId="Web-{AD66D8F0-9174-4DE4-998B-F939B8A4B6F1}" dt="2025-04-20T18:20:27.643" v="5"/>
          <ac:spMkLst>
            <pc:docMk/>
            <pc:sldMk cId="109857222" sldId="256"/>
            <ac:spMk id="9" creationId="{33E93247-6229-44AB-A550-739E971E690B}"/>
          </ac:spMkLst>
        </pc:spChg>
        <pc:spChg chg="add">
          <ac:chgData name="Bridge, Christian" userId="S::christian.bridge@unt.edu::55b41eeb-7c78-433d-8189-dac9eb777796" providerId="AD" clId="Web-{AD66D8F0-9174-4DE4-998B-F939B8A4B6F1}" dt="2025-04-20T18:20:27.643" v="5"/>
          <ac:spMkLst>
            <pc:docMk/>
            <pc:sldMk cId="109857222" sldId="256"/>
            <ac:spMk id="11" creationId="{A5D67320-FCFD-4931-AAF7-C6C853329C7F}"/>
          </ac:spMkLst>
        </pc:spChg>
        <pc:picChg chg="add">
          <ac:chgData name="Bridge, Christian" userId="S::christian.bridge@unt.edu::55b41eeb-7c78-433d-8189-dac9eb777796" providerId="AD" clId="Web-{AD66D8F0-9174-4DE4-998B-F939B8A4B6F1}" dt="2025-04-20T18:20:27.643" v="5"/>
          <ac:picMkLst>
            <pc:docMk/>
            <pc:sldMk cId="109857222" sldId="256"/>
            <ac:picMk id="4" creationId="{90C4944B-7E69-EB1F-9946-12C9EB17F147}"/>
          </ac:picMkLst>
        </pc:picChg>
        <pc:cxnChg chg="add">
          <ac:chgData name="Bridge, Christian" userId="S::christian.bridge@unt.edu::55b41eeb-7c78-433d-8189-dac9eb777796" providerId="AD" clId="Web-{AD66D8F0-9174-4DE4-998B-F939B8A4B6F1}" dt="2025-04-20T18:20:27.643" v="5"/>
          <ac:cxnSpMkLst>
            <pc:docMk/>
            <pc:sldMk cId="109857222" sldId="256"/>
            <ac:cxnSpMk id="13" creationId="{EE2E603F-4A95-4FE8-BB06-211DFD75DBEF}"/>
          </ac:cxnSpMkLst>
        </pc:cxnChg>
      </pc:sldChg>
      <pc:sldMasterChg chg="del delSldLayout">
        <pc:chgData name="Bridge, Christian" userId="S::christian.bridge@unt.edu::55b41eeb-7c78-433d-8189-dac9eb777796" providerId="AD" clId="Web-{AD66D8F0-9174-4DE4-998B-F939B8A4B6F1}" dt="2025-04-20T18:20:27.643" v="5"/>
        <pc:sldMasterMkLst>
          <pc:docMk/>
          <pc:sldMasterMk cId="2460954070" sldId="2147483660"/>
        </pc:sldMasterMkLst>
        <pc:sldLayoutChg chg="del">
          <pc:chgData name="Bridge, Christian" userId="S::christian.bridge@unt.edu::55b41eeb-7c78-433d-8189-dac9eb777796" providerId="AD" clId="Web-{AD66D8F0-9174-4DE4-998B-F939B8A4B6F1}" dt="2025-04-20T18:20:27.643" v="5"/>
          <pc:sldLayoutMkLst>
            <pc:docMk/>
            <pc:sldMasterMk cId="2460954070" sldId="2147483660"/>
            <pc:sldLayoutMk cId="2385387890" sldId="2147483661"/>
          </pc:sldLayoutMkLst>
        </pc:sldLayoutChg>
        <pc:sldLayoutChg chg="del">
          <pc:chgData name="Bridge, Christian" userId="S::christian.bridge@unt.edu::55b41eeb-7c78-433d-8189-dac9eb777796" providerId="AD" clId="Web-{AD66D8F0-9174-4DE4-998B-F939B8A4B6F1}" dt="2025-04-20T18:20:27.643" v="5"/>
          <pc:sldLayoutMkLst>
            <pc:docMk/>
            <pc:sldMasterMk cId="2460954070" sldId="2147483660"/>
            <pc:sldLayoutMk cId="949138452" sldId="2147483662"/>
          </pc:sldLayoutMkLst>
        </pc:sldLayoutChg>
        <pc:sldLayoutChg chg="del">
          <pc:chgData name="Bridge, Christian" userId="S::christian.bridge@unt.edu::55b41eeb-7c78-433d-8189-dac9eb777796" providerId="AD" clId="Web-{AD66D8F0-9174-4DE4-998B-F939B8A4B6F1}" dt="2025-04-20T18:20:27.643" v="5"/>
          <pc:sldLayoutMkLst>
            <pc:docMk/>
            <pc:sldMasterMk cId="2460954070" sldId="2147483660"/>
            <pc:sldLayoutMk cId="2591524520" sldId="2147483663"/>
          </pc:sldLayoutMkLst>
        </pc:sldLayoutChg>
        <pc:sldLayoutChg chg="del">
          <pc:chgData name="Bridge, Christian" userId="S::christian.bridge@unt.edu::55b41eeb-7c78-433d-8189-dac9eb777796" providerId="AD" clId="Web-{AD66D8F0-9174-4DE4-998B-F939B8A4B6F1}" dt="2025-04-20T18:20:27.643" v="5"/>
          <pc:sldLayoutMkLst>
            <pc:docMk/>
            <pc:sldMasterMk cId="2460954070" sldId="2147483660"/>
            <pc:sldLayoutMk cId="1203092039" sldId="2147483664"/>
          </pc:sldLayoutMkLst>
        </pc:sldLayoutChg>
        <pc:sldLayoutChg chg="del">
          <pc:chgData name="Bridge, Christian" userId="S::christian.bridge@unt.edu::55b41eeb-7c78-433d-8189-dac9eb777796" providerId="AD" clId="Web-{AD66D8F0-9174-4DE4-998B-F939B8A4B6F1}" dt="2025-04-20T18:20:27.643" v="5"/>
          <pc:sldLayoutMkLst>
            <pc:docMk/>
            <pc:sldMasterMk cId="2460954070" sldId="2147483660"/>
            <pc:sldLayoutMk cId="3733172339" sldId="2147483665"/>
          </pc:sldLayoutMkLst>
        </pc:sldLayoutChg>
        <pc:sldLayoutChg chg="del">
          <pc:chgData name="Bridge, Christian" userId="S::christian.bridge@unt.edu::55b41eeb-7c78-433d-8189-dac9eb777796" providerId="AD" clId="Web-{AD66D8F0-9174-4DE4-998B-F939B8A4B6F1}" dt="2025-04-20T18:20:27.643" v="5"/>
          <pc:sldLayoutMkLst>
            <pc:docMk/>
            <pc:sldMasterMk cId="2460954070" sldId="2147483660"/>
            <pc:sldLayoutMk cId="3210312558" sldId="2147483666"/>
          </pc:sldLayoutMkLst>
        </pc:sldLayoutChg>
        <pc:sldLayoutChg chg="del">
          <pc:chgData name="Bridge, Christian" userId="S::christian.bridge@unt.edu::55b41eeb-7c78-433d-8189-dac9eb777796" providerId="AD" clId="Web-{AD66D8F0-9174-4DE4-998B-F939B8A4B6F1}" dt="2025-04-20T18:20:27.643" v="5"/>
          <pc:sldLayoutMkLst>
            <pc:docMk/>
            <pc:sldMasterMk cId="2460954070" sldId="2147483660"/>
            <pc:sldLayoutMk cId="3146388984" sldId="2147483667"/>
          </pc:sldLayoutMkLst>
        </pc:sldLayoutChg>
        <pc:sldLayoutChg chg="del">
          <pc:chgData name="Bridge, Christian" userId="S::christian.bridge@unt.edu::55b41eeb-7c78-433d-8189-dac9eb777796" providerId="AD" clId="Web-{AD66D8F0-9174-4DE4-998B-F939B8A4B6F1}" dt="2025-04-20T18:20:27.643" v="5"/>
          <pc:sldLayoutMkLst>
            <pc:docMk/>
            <pc:sldMasterMk cId="2460954070" sldId="2147483660"/>
            <pc:sldLayoutMk cId="3171841454" sldId="2147483668"/>
          </pc:sldLayoutMkLst>
        </pc:sldLayoutChg>
        <pc:sldLayoutChg chg="del">
          <pc:chgData name="Bridge, Christian" userId="S::christian.bridge@unt.edu::55b41eeb-7c78-433d-8189-dac9eb777796" providerId="AD" clId="Web-{AD66D8F0-9174-4DE4-998B-F939B8A4B6F1}" dt="2025-04-20T18:20:27.643" v="5"/>
          <pc:sldLayoutMkLst>
            <pc:docMk/>
            <pc:sldMasterMk cId="2460954070" sldId="2147483660"/>
            <pc:sldLayoutMk cId="1718958274" sldId="2147483669"/>
          </pc:sldLayoutMkLst>
        </pc:sldLayoutChg>
        <pc:sldLayoutChg chg="del">
          <pc:chgData name="Bridge, Christian" userId="S::christian.bridge@unt.edu::55b41eeb-7c78-433d-8189-dac9eb777796" providerId="AD" clId="Web-{AD66D8F0-9174-4DE4-998B-F939B8A4B6F1}" dt="2025-04-20T18:20:27.643" v="5"/>
          <pc:sldLayoutMkLst>
            <pc:docMk/>
            <pc:sldMasterMk cId="2460954070" sldId="2147483660"/>
            <pc:sldLayoutMk cId="2202905451" sldId="2147483670"/>
          </pc:sldLayoutMkLst>
        </pc:sldLayoutChg>
        <pc:sldLayoutChg chg="del">
          <pc:chgData name="Bridge, Christian" userId="S::christian.bridge@unt.edu::55b41eeb-7c78-433d-8189-dac9eb777796" providerId="AD" clId="Web-{AD66D8F0-9174-4DE4-998B-F939B8A4B6F1}" dt="2025-04-20T18:20:27.643" v="5"/>
          <pc:sldLayoutMkLst>
            <pc:docMk/>
            <pc:sldMasterMk cId="2460954070" sldId="2147483660"/>
            <pc:sldLayoutMk cId="3479445657" sldId="2147483671"/>
          </pc:sldLayoutMkLst>
        </pc:sldLayoutChg>
      </pc:sldMasterChg>
      <pc:sldMasterChg chg="add addSldLayout">
        <pc:chgData name="Bridge, Christian" userId="S::christian.bridge@unt.edu::55b41eeb-7c78-433d-8189-dac9eb777796" providerId="AD" clId="Web-{AD66D8F0-9174-4DE4-998B-F939B8A4B6F1}" dt="2025-04-20T18:20:27.643" v="5"/>
        <pc:sldMasterMkLst>
          <pc:docMk/>
          <pc:sldMasterMk cId="446675761" sldId="2147483695"/>
        </pc:sldMasterMkLst>
        <pc:sldLayoutChg chg="add">
          <pc:chgData name="Bridge, Christian" userId="S::christian.bridge@unt.edu::55b41eeb-7c78-433d-8189-dac9eb777796" providerId="AD" clId="Web-{AD66D8F0-9174-4DE4-998B-F939B8A4B6F1}" dt="2025-04-20T18:20:27.643" v="5"/>
          <pc:sldLayoutMkLst>
            <pc:docMk/>
            <pc:sldMasterMk cId="446675761" sldId="2147483695"/>
            <pc:sldLayoutMk cId="4056657906" sldId="2147483684"/>
          </pc:sldLayoutMkLst>
        </pc:sldLayoutChg>
        <pc:sldLayoutChg chg="add">
          <pc:chgData name="Bridge, Christian" userId="S::christian.bridge@unt.edu::55b41eeb-7c78-433d-8189-dac9eb777796" providerId="AD" clId="Web-{AD66D8F0-9174-4DE4-998B-F939B8A4B6F1}" dt="2025-04-20T18:20:27.643" v="5"/>
          <pc:sldLayoutMkLst>
            <pc:docMk/>
            <pc:sldMasterMk cId="446675761" sldId="2147483695"/>
            <pc:sldLayoutMk cId="366609178" sldId="2147483685"/>
          </pc:sldLayoutMkLst>
        </pc:sldLayoutChg>
        <pc:sldLayoutChg chg="add">
          <pc:chgData name="Bridge, Christian" userId="S::christian.bridge@unt.edu::55b41eeb-7c78-433d-8189-dac9eb777796" providerId="AD" clId="Web-{AD66D8F0-9174-4DE4-998B-F939B8A4B6F1}" dt="2025-04-20T18:20:27.643" v="5"/>
          <pc:sldLayoutMkLst>
            <pc:docMk/>
            <pc:sldMasterMk cId="446675761" sldId="2147483695"/>
            <pc:sldLayoutMk cId="3428104654" sldId="2147483686"/>
          </pc:sldLayoutMkLst>
        </pc:sldLayoutChg>
        <pc:sldLayoutChg chg="add">
          <pc:chgData name="Bridge, Christian" userId="S::christian.bridge@unt.edu::55b41eeb-7c78-433d-8189-dac9eb777796" providerId="AD" clId="Web-{AD66D8F0-9174-4DE4-998B-F939B8A4B6F1}" dt="2025-04-20T18:20:27.643" v="5"/>
          <pc:sldLayoutMkLst>
            <pc:docMk/>
            <pc:sldMasterMk cId="446675761" sldId="2147483695"/>
            <pc:sldLayoutMk cId="2735521544" sldId="2147483687"/>
          </pc:sldLayoutMkLst>
        </pc:sldLayoutChg>
        <pc:sldLayoutChg chg="add">
          <pc:chgData name="Bridge, Christian" userId="S::christian.bridge@unt.edu::55b41eeb-7c78-433d-8189-dac9eb777796" providerId="AD" clId="Web-{AD66D8F0-9174-4DE4-998B-F939B8A4B6F1}" dt="2025-04-20T18:20:27.643" v="5"/>
          <pc:sldLayoutMkLst>
            <pc:docMk/>
            <pc:sldMasterMk cId="446675761" sldId="2147483695"/>
            <pc:sldLayoutMk cId="206723929" sldId="2147483688"/>
          </pc:sldLayoutMkLst>
        </pc:sldLayoutChg>
        <pc:sldLayoutChg chg="add">
          <pc:chgData name="Bridge, Christian" userId="S::christian.bridge@unt.edu::55b41eeb-7c78-433d-8189-dac9eb777796" providerId="AD" clId="Web-{AD66D8F0-9174-4DE4-998B-F939B8A4B6F1}" dt="2025-04-20T18:20:27.643" v="5"/>
          <pc:sldLayoutMkLst>
            <pc:docMk/>
            <pc:sldMasterMk cId="446675761" sldId="2147483695"/>
            <pc:sldLayoutMk cId="2287902177" sldId="2147483689"/>
          </pc:sldLayoutMkLst>
        </pc:sldLayoutChg>
        <pc:sldLayoutChg chg="add">
          <pc:chgData name="Bridge, Christian" userId="S::christian.bridge@unt.edu::55b41eeb-7c78-433d-8189-dac9eb777796" providerId="AD" clId="Web-{AD66D8F0-9174-4DE4-998B-F939B8A4B6F1}" dt="2025-04-20T18:20:27.643" v="5"/>
          <pc:sldLayoutMkLst>
            <pc:docMk/>
            <pc:sldMasterMk cId="446675761" sldId="2147483695"/>
            <pc:sldLayoutMk cId="1041022592" sldId="2147483690"/>
          </pc:sldLayoutMkLst>
        </pc:sldLayoutChg>
        <pc:sldLayoutChg chg="add">
          <pc:chgData name="Bridge, Christian" userId="S::christian.bridge@unt.edu::55b41eeb-7c78-433d-8189-dac9eb777796" providerId="AD" clId="Web-{AD66D8F0-9174-4DE4-998B-F939B8A4B6F1}" dt="2025-04-20T18:20:27.643" v="5"/>
          <pc:sldLayoutMkLst>
            <pc:docMk/>
            <pc:sldMasterMk cId="446675761" sldId="2147483695"/>
            <pc:sldLayoutMk cId="1495357080" sldId="2147483691"/>
          </pc:sldLayoutMkLst>
        </pc:sldLayoutChg>
        <pc:sldLayoutChg chg="add">
          <pc:chgData name="Bridge, Christian" userId="S::christian.bridge@unt.edu::55b41eeb-7c78-433d-8189-dac9eb777796" providerId="AD" clId="Web-{AD66D8F0-9174-4DE4-998B-F939B8A4B6F1}" dt="2025-04-20T18:20:27.643" v="5"/>
          <pc:sldLayoutMkLst>
            <pc:docMk/>
            <pc:sldMasterMk cId="446675761" sldId="2147483695"/>
            <pc:sldLayoutMk cId="2064859331" sldId="2147483692"/>
          </pc:sldLayoutMkLst>
        </pc:sldLayoutChg>
        <pc:sldLayoutChg chg="add">
          <pc:chgData name="Bridge, Christian" userId="S::christian.bridge@unt.edu::55b41eeb-7c78-433d-8189-dac9eb777796" providerId="AD" clId="Web-{AD66D8F0-9174-4DE4-998B-F939B8A4B6F1}" dt="2025-04-20T18:20:27.643" v="5"/>
          <pc:sldLayoutMkLst>
            <pc:docMk/>
            <pc:sldMasterMk cId="446675761" sldId="2147483695"/>
            <pc:sldLayoutMk cId="4192336418" sldId="2147483693"/>
          </pc:sldLayoutMkLst>
        </pc:sldLayoutChg>
        <pc:sldLayoutChg chg="add">
          <pc:chgData name="Bridge, Christian" userId="S::christian.bridge@unt.edu::55b41eeb-7c78-433d-8189-dac9eb777796" providerId="AD" clId="Web-{AD66D8F0-9174-4DE4-998B-F939B8A4B6F1}" dt="2025-04-20T18:20:27.643" v="5"/>
          <pc:sldLayoutMkLst>
            <pc:docMk/>
            <pc:sldMasterMk cId="446675761" sldId="2147483695"/>
            <pc:sldLayoutMk cId="2822568570" sldId="2147483694"/>
          </pc:sldLayoutMkLst>
        </pc:sldLayoutChg>
      </pc:sldMasterChg>
    </pc:docChg>
  </pc:docChgLst>
  <pc:docChgLst>
    <pc:chgData name="Bridge, Christian" userId="S::christian.bridge@unt.edu::55b41eeb-7c78-433d-8189-dac9eb777796" providerId="AD" clId="Web-{99B8683E-439C-481D-9F73-6D013AFE4843}"/>
    <pc:docChg chg="addSld modSld sldOrd">
      <pc:chgData name="Bridge, Christian" userId="S::christian.bridge@unt.edu::55b41eeb-7c78-433d-8189-dac9eb777796" providerId="AD" clId="Web-{99B8683E-439C-481D-9F73-6D013AFE4843}" dt="2025-04-20T18:27:42.827" v="87" actId="20577"/>
      <pc:docMkLst>
        <pc:docMk/>
      </pc:docMkLst>
      <pc:sldChg chg="modSp">
        <pc:chgData name="Bridge, Christian" userId="S::christian.bridge@unt.edu::55b41eeb-7c78-433d-8189-dac9eb777796" providerId="AD" clId="Web-{99B8683E-439C-481D-9F73-6D013AFE4843}" dt="2025-04-20T18:22:58.661" v="14" actId="14100"/>
        <pc:sldMkLst>
          <pc:docMk/>
          <pc:sldMk cId="109857222" sldId="256"/>
        </pc:sldMkLst>
        <pc:spChg chg="mod">
          <ac:chgData name="Bridge, Christian" userId="S::christian.bridge@unt.edu::55b41eeb-7c78-433d-8189-dac9eb777796" providerId="AD" clId="Web-{99B8683E-439C-481D-9F73-6D013AFE4843}" dt="2025-04-20T18:22:58.661" v="14" actId="14100"/>
          <ac:spMkLst>
            <pc:docMk/>
            <pc:sldMk cId="109857222" sldId="256"/>
            <ac:spMk id="3" creationId="{00000000-0000-0000-0000-000000000000}"/>
          </ac:spMkLst>
        </pc:spChg>
      </pc:sldChg>
      <pc:sldChg chg="addSp delSp modSp new mod setBg setClrOvrMap">
        <pc:chgData name="Bridge, Christian" userId="S::christian.bridge@unt.edu::55b41eeb-7c78-433d-8189-dac9eb777796" providerId="AD" clId="Web-{99B8683E-439C-481D-9F73-6D013AFE4843}" dt="2025-04-20T18:27:42.827" v="87" actId="20577"/>
        <pc:sldMkLst>
          <pc:docMk/>
          <pc:sldMk cId="3810399584" sldId="257"/>
        </pc:sldMkLst>
        <pc:spChg chg="mod">
          <ac:chgData name="Bridge, Christian" userId="S::christian.bridge@unt.edu::55b41eeb-7c78-433d-8189-dac9eb777796" providerId="AD" clId="Web-{99B8683E-439C-481D-9F73-6D013AFE4843}" dt="2025-04-20T18:23:44.835" v="20" actId="20577"/>
          <ac:spMkLst>
            <pc:docMk/>
            <pc:sldMk cId="3810399584" sldId="257"/>
            <ac:spMk id="2" creationId="{012832C8-4FC7-5363-4683-8B267F9FD3A2}"/>
          </ac:spMkLst>
        </pc:spChg>
        <pc:spChg chg="del">
          <ac:chgData name="Bridge, Christian" userId="S::christian.bridge@unt.edu::55b41eeb-7c78-433d-8189-dac9eb777796" providerId="AD" clId="Web-{99B8683E-439C-481D-9F73-6D013AFE4843}" dt="2025-04-20T18:23:21.178" v="16"/>
          <ac:spMkLst>
            <pc:docMk/>
            <pc:sldMk cId="3810399584" sldId="257"/>
            <ac:spMk id="3" creationId="{99EC9941-5082-9A82-A1A9-F52482433E10}"/>
          </ac:spMkLst>
        </pc:spChg>
        <pc:spChg chg="add del">
          <ac:chgData name="Bridge, Christian" userId="S::christian.bridge@unt.edu::55b41eeb-7c78-433d-8189-dac9eb777796" providerId="AD" clId="Web-{99B8683E-439C-481D-9F73-6D013AFE4843}" dt="2025-04-20T18:27:02.232" v="64"/>
          <ac:spMkLst>
            <pc:docMk/>
            <pc:sldMk cId="3810399584" sldId="257"/>
            <ac:spMk id="4" creationId="{C89FCCC2-10E6-EF80-9B26-5CEFA534EAF5}"/>
          </ac:spMkLst>
        </pc:spChg>
        <pc:spChg chg="add mod">
          <ac:chgData name="Bridge, Christian" userId="S::christian.bridge@unt.edu::55b41eeb-7c78-433d-8189-dac9eb777796" providerId="AD" clId="Web-{99B8683E-439C-481D-9F73-6D013AFE4843}" dt="2025-04-20T18:27:42.827" v="87" actId="20577"/>
          <ac:spMkLst>
            <pc:docMk/>
            <pc:sldMk cId="3810399584" sldId="257"/>
            <ac:spMk id="5" creationId="{00ED5DE3-41F0-5103-00FC-806680A14FAA}"/>
          </ac:spMkLst>
        </pc:spChg>
        <pc:spChg chg="add">
          <ac:chgData name="Bridge, Christian" userId="S::christian.bridge@unt.edu::55b41eeb-7c78-433d-8189-dac9eb777796" providerId="AD" clId="Web-{99B8683E-439C-481D-9F73-6D013AFE4843}" dt="2025-04-20T18:23:21.178" v="16"/>
          <ac:spMkLst>
            <pc:docMk/>
            <pc:sldMk cId="3810399584" sldId="257"/>
            <ac:spMk id="12" creationId="{DEF92653-5D6D-47E6-8744-0DAF76E049C4}"/>
          </ac:spMkLst>
        </pc:spChg>
        <pc:cxnChg chg="add">
          <ac:chgData name="Bridge, Christian" userId="S::christian.bridge@unt.edu::55b41eeb-7c78-433d-8189-dac9eb777796" providerId="AD" clId="Web-{99B8683E-439C-481D-9F73-6D013AFE4843}" dt="2025-04-20T18:23:21.178" v="16"/>
          <ac:cxnSpMkLst>
            <pc:docMk/>
            <pc:sldMk cId="3810399584" sldId="257"/>
            <ac:cxnSpMk id="8" creationId="{F64F9B95-9045-48D2-B9F3-2927E98F54AA}"/>
          </ac:cxnSpMkLst>
        </pc:cxnChg>
        <pc:cxnChg chg="add">
          <ac:chgData name="Bridge, Christian" userId="S::christian.bridge@unt.edu::55b41eeb-7c78-433d-8189-dac9eb777796" providerId="AD" clId="Web-{99B8683E-439C-481D-9F73-6D013AFE4843}" dt="2025-04-20T18:23:21.178" v="16"/>
          <ac:cxnSpMkLst>
            <pc:docMk/>
            <pc:sldMk cId="3810399584" sldId="257"/>
            <ac:cxnSpMk id="10" creationId="{085AA86F-6A4D-4BCB-A045-D992CDC2959B}"/>
          </ac:cxnSpMkLst>
        </pc:cxnChg>
        <pc:cxnChg chg="add">
          <ac:chgData name="Bridge, Christian" userId="S::christian.bridge@unt.edu::55b41eeb-7c78-433d-8189-dac9eb777796" providerId="AD" clId="Web-{99B8683E-439C-481D-9F73-6D013AFE4843}" dt="2025-04-20T18:23:21.178" v="16"/>
          <ac:cxnSpMkLst>
            <pc:docMk/>
            <pc:sldMk cId="3810399584" sldId="257"/>
            <ac:cxnSpMk id="14" creationId="{9CA98CE3-81A7-4FFE-A047-9AA65998D877}"/>
          </ac:cxnSpMkLst>
        </pc:cxnChg>
        <pc:cxnChg chg="add">
          <ac:chgData name="Bridge, Christian" userId="S::christian.bridge@unt.edu::55b41eeb-7c78-433d-8189-dac9eb777796" providerId="AD" clId="Web-{99B8683E-439C-481D-9F73-6D013AFE4843}" dt="2025-04-20T18:23:21.178" v="16"/>
          <ac:cxnSpMkLst>
            <pc:docMk/>
            <pc:sldMk cId="3810399584" sldId="257"/>
            <ac:cxnSpMk id="16" creationId="{18D91C2B-BDB9-49BE-9C44-E0CFE597ABFE}"/>
          </ac:cxnSpMkLst>
        </pc:cxnChg>
      </pc:sldChg>
      <pc:sldChg chg="modSp add replId">
        <pc:chgData name="Bridge, Christian" userId="S::christian.bridge@unt.edu::55b41eeb-7c78-433d-8189-dac9eb777796" providerId="AD" clId="Web-{99B8683E-439C-481D-9F73-6D013AFE4843}" dt="2025-04-20T18:24:02.195" v="26" actId="20577"/>
        <pc:sldMkLst>
          <pc:docMk/>
          <pc:sldMk cId="2365591633" sldId="258"/>
        </pc:sldMkLst>
        <pc:spChg chg="mod">
          <ac:chgData name="Bridge, Christian" userId="S::christian.bridge@unt.edu::55b41eeb-7c78-433d-8189-dac9eb777796" providerId="AD" clId="Web-{99B8683E-439C-481D-9F73-6D013AFE4843}" dt="2025-04-20T18:24:02.195" v="26" actId="20577"/>
          <ac:spMkLst>
            <pc:docMk/>
            <pc:sldMk cId="2365591633" sldId="258"/>
            <ac:spMk id="2" creationId="{5DF1784A-BA31-D8DF-5B67-BB648F744BDF}"/>
          </ac:spMkLst>
        </pc:spChg>
      </pc:sldChg>
      <pc:sldChg chg="modSp add replId">
        <pc:chgData name="Bridge, Christian" userId="S::christian.bridge@unt.edu::55b41eeb-7c78-433d-8189-dac9eb777796" providerId="AD" clId="Web-{99B8683E-439C-481D-9F73-6D013AFE4843}" dt="2025-04-20T18:24:10.914" v="28" actId="20577"/>
        <pc:sldMkLst>
          <pc:docMk/>
          <pc:sldMk cId="2419551523" sldId="259"/>
        </pc:sldMkLst>
        <pc:spChg chg="mod">
          <ac:chgData name="Bridge, Christian" userId="S::christian.bridge@unt.edu::55b41eeb-7c78-433d-8189-dac9eb777796" providerId="AD" clId="Web-{99B8683E-439C-481D-9F73-6D013AFE4843}" dt="2025-04-20T18:24:10.914" v="28" actId="20577"/>
          <ac:spMkLst>
            <pc:docMk/>
            <pc:sldMk cId="2419551523" sldId="259"/>
            <ac:spMk id="2" creationId="{D8FD4AE2-FDCD-36C3-40D7-618123B3E454}"/>
          </ac:spMkLst>
        </pc:spChg>
      </pc:sldChg>
      <pc:sldChg chg="modSp add replId">
        <pc:chgData name="Bridge, Christian" userId="S::christian.bridge@unt.edu::55b41eeb-7c78-433d-8189-dac9eb777796" providerId="AD" clId="Web-{99B8683E-439C-481D-9F73-6D013AFE4843}" dt="2025-04-20T18:25:34.667" v="57" actId="20577"/>
        <pc:sldMkLst>
          <pc:docMk/>
          <pc:sldMk cId="411365479" sldId="260"/>
        </pc:sldMkLst>
        <pc:spChg chg="mod">
          <ac:chgData name="Bridge, Christian" userId="S::christian.bridge@unt.edu::55b41eeb-7c78-433d-8189-dac9eb777796" providerId="AD" clId="Web-{99B8683E-439C-481D-9F73-6D013AFE4843}" dt="2025-04-20T18:25:34.667" v="57" actId="20577"/>
          <ac:spMkLst>
            <pc:docMk/>
            <pc:sldMk cId="411365479" sldId="260"/>
            <ac:spMk id="2" creationId="{B804500F-E5DB-3B49-331C-66C3A1628D45}"/>
          </ac:spMkLst>
        </pc:spChg>
      </pc:sldChg>
      <pc:sldChg chg="modSp add ord replId">
        <pc:chgData name="Bridge, Christian" userId="S::christian.bridge@unt.edu::55b41eeb-7c78-433d-8189-dac9eb777796" providerId="AD" clId="Web-{99B8683E-439C-481D-9F73-6D013AFE4843}" dt="2025-04-20T18:25:12.525" v="53"/>
        <pc:sldMkLst>
          <pc:docMk/>
          <pc:sldMk cId="1806702930" sldId="261"/>
        </pc:sldMkLst>
        <pc:spChg chg="mod">
          <ac:chgData name="Bridge, Christian" userId="S::christian.bridge@unt.edu::55b41eeb-7c78-433d-8189-dac9eb777796" providerId="AD" clId="Web-{99B8683E-439C-481D-9F73-6D013AFE4843}" dt="2025-04-20T18:24:54.056" v="47" actId="20577"/>
          <ac:spMkLst>
            <pc:docMk/>
            <pc:sldMk cId="1806702930" sldId="261"/>
            <ac:spMk id="2" creationId="{5C8E8A04-FF4A-1BA7-800F-0BEF7326BB7A}"/>
          </ac:spMkLst>
        </pc:spChg>
      </pc:sldChg>
      <pc:sldChg chg="modSp add ord replId">
        <pc:chgData name="Bridge, Christian" userId="S::christian.bridge@unt.edu::55b41eeb-7c78-433d-8189-dac9eb777796" providerId="AD" clId="Web-{99B8683E-439C-481D-9F73-6D013AFE4843}" dt="2025-04-20T18:25:24.041" v="54"/>
        <pc:sldMkLst>
          <pc:docMk/>
          <pc:sldMk cId="2673361283" sldId="262"/>
        </pc:sldMkLst>
        <pc:spChg chg="mod">
          <ac:chgData name="Bridge, Christian" userId="S::christian.bridge@unt.edu::55b41eeb-7c78-433d-8189-dac9eb777796" providerId="AD" clId="Web-{99B8683E-439C-481D-9F73-6D013AFE4843}" dt="2025-04-20T18:25:03.791" v="51" actId="20577"/>
          <ac:spMkLst>
            <pc:docMk/>
            <pc:sldMk cId="2673361283" sldId="262"/>
            <ac:spMk id="2" creationId="{7B4247E3-C35E-DBDB-391B-257765841F34}"/>
          </ac:spMkLst>
        </pc:spChg>
      </pc:sldChg>
      <pc:sldChg chg="modSp add replId">
        <pc:chgData name="Bridge, Christian" userId="S::christian.bridge@unt.edu::55b41eeb-7c78-433d-8189-dac9eb777796" providerId="AD" clId="Web-{99B8683E-439C-481D-9F73-6D013AFE4843}" dt="2025-04-20T18:25:46.105" v="59" actId="20577"/>
        <pc:sldMkLst>
          <pc:docMk/>
          <pc:sldMk cId="2212208502" sldId="263"/>
        </pc:sldMkLst>
        <pc:spChg chg="mod">
          <ac:chgData name="Bridge, Christian" userId="S::christian.bridge@unt.edu::55b41eeb-7c78-433d-8189-dac9eb777796" providerId="AD" clId="Web-{99B8683E-439C-481D-9F73-6D013AFE4843}" dt="2025-04-20T18:25:46.105" v="59" actId="20577"/>
          <ac:spMkLst>
            <pc:docMk/>
            <pc:sldMk cId="2212208502" sldId="263"/>
            <ac:spMk id="2" creationId="{D3BA3E36-94A8-DA37-E283-B5DC7FC94C52}"/>
          </ac:spMkLst>
        </pc:spChg>
      </pc:sldChg>
      <pc:sldChg chg="modSp add replId">
        <pc:chgData name="Bridge, Christian" userId="S::christian.bridge@unt.edu::55b41eeb-7c78-433d-8189-dac9eb777796" providerId="AD" clId="Web-{99B8683E-439C-481D-9F73-6D013AFE4843}" dt="2025-04-20T18:24:43.024" v="43" actId="20577"/>
        <pc:sldMkLst>
          <pc:docMk/>
          <pc:sldMk cId="3271932656" sldId="264"/>
        </pc:sldMkLst>
        <pc:spChg chg="mod">
          <ac:chgData name="Bridge, Christian" userId="S::christian.bridge@unt.edu::55b41eeb-7c78-433d-8189-dac9eb777796" providerId="AD" clId="Web-{99B8683E-439C-481D-9F73-6D013AFE4843}" dt="2025-04-20T18:24:43.024" v="43" actId="20577"/>
          <ac:spMkLst>
            <pc:docMk/>
            <pc:sldMk cId="3271932656" sldId="264"/>
            <ac:spMk id="2" creationId="{F6DB6979-05FE-BD9A-E633-84B7A926BCAA}"/>
          </ac:spMkLst>
        </pc:spChg>
      </pc:sldChg>
      <pc:sldChg chg="modSp add replId">
        <pc:chgData name="Bridge, Christian" userId="S::christian.bridge@unt.edu::55b41eeb-7c78-433d-8189-dac9eb777796" providerId="AD" clId="Web-{99B8683E-439C-481D-9F73-6D013AFE4843}" dt="2025-04-20T18:26:04.012" v="62" actId="20577"/>
        <pc:sldMkLst>
          <pc:docMk/>
          <pc:sldMk cId="981985456" sldId="265"/>
        </pc:sldMkLst>
        <pc:spChg chg="mod">
          <ac:chgData name="Bridge, Christian" userId="S::christian.bridge@unt.edu::55b41eeb-7c78-433d-8189-dac9eb777796" providerId="AD" clId="Web-{99B8683E-439C-481D-9F73-6D013AFE4843}" dt="2025-04-20T18:26:04.012" v="62" actId="20577"/>
          <ac:spMkLst>
            <pc:docMk/>
            <pc:sldMk cId="981985456" sldId="265"/>
            <ac:spMk id="2" creationId="{4AE2356C-9E31-C232-C22D-F4F0296369B7}"/>
          </ac:spMkLst>
        </pc:spChg>
      </pc:sldChg>
    </pc:docChg>
  </pc:docChgLst>
  <pc:docChgLst>
    <pc:chgData name="Bridge, Christian" userId="S::christian.bridge@unt.edu::55b41eeb-7c78-433d-8189-dac9eb777796" providerId="AD" clId="Web-{DBED67A5-8A26-4B2C-8B1E-DD7454D4B086}"/>
    <pc:docChg chg="modSld">
      <pc:chgData name="Bridge, Christian" userId="S::christian.bridge@unt.edu::55b41eeb-7c78-433d-8189-dac9eb777796" providerId="AD" clId="Web-{DBED67A5-8A26-4B2C-8B1E-DD7454D4B086}" dt="2025-04-18T22:34:02.403" v="3" actId="20577"/>
      <pc:docMkLst>
        <pc:docMk/>
      </pc:docMkLst>
      <pc:sldChg chg="modSp">
        <pc:chgData name="Bridge, Christian" userId="S::christian.bridge@unt.edu::55b41eeb-7c78-433d-8189-dac9eb777796" providerId="AD" clId="Web-{DBED67A5-8A26-4B2C-8B1E-DD7454D4B086}" dt="2025-04-18T22:34:02.403" v="3" actId="20577"/>
        <pc:sldMkLst>
          <pc:docMk/>
          <pc:sldMk cId="109857222" sldId="256"/>
        </pc:sldMkLst>
        <pc:spChg chg="mod">
          <ac:chgData name="Bridge, Christian" userId="S::christian.bridge@unt.edu::55b41eeb-7c78-433d-8189-dac9eb777796" providerId="AD" clId="Web-{DBED67A5-8A26-4B2C-8B1E-DD7454D4B086}" dt="2025-04-18T22:34:02.403" v="3" actId="20577"/>
          <ac:spMkLst>
            <pc:docMk/>
            <pc:sldMk cId="109857222" sldId="256"/>
            <ac:spMk id="2" creationId="{00000000-0000-0000-0000-000000000000}"/>
          </ac:spMkLst>
        </pc:spChg>
      </pc:sldChg>
    </pc:docChg>
  </pc:docChgLst>
  <pc:docChgLst>
    <pc:chgData name="Bridge, Christian" userId="S::christian.bridge@unt.edu::55b41eeb-7c78-433d-8189-dac9eb777796" providerId="AD" clId="Web-{D39678E8-8D00-4E1E-960F-FE4492DE7949}"/>
    <pc:docChg chg="addSld delSld modSld sldOrd">
      <pc:chgData name="Bridge, Christian" userId="S::christian.bridge@unt.edu::55b41eeb-7c78-433d-8189-dac9eb777796" providerId="AD" clId="Web-{D39678E8-8D00-4E1E-960F-FE4492DE7949}" dt="2025-04-21T07:27:11.356" v="1332"/>
      <pc:docMkLst>
        <pc:docMk/>
      </pc:docMkLst>
      <pc:sldChg chg="addSp modSp">
        <pc:chgData name="Bridge, Christian" userId="S::christian.bridge@unt.edu::55b41eeb-7c78-433d-8189-dac9eb777796" providerId="AD" clId="Web-{D39678E8-8D00-4E1E-960F-FE4492DE7949}" dt="2025-04-21T07:06:48.977" v="453" actId="20577"/>
        <pc:sldMkLst>
          <pc:docMk/>
          <pc:sldMk cId="2907988994" sldId="273"/>
        </pc:sldMkLst>
        <pc:spChg chg="mod">
          <ac:chgData name="Bridge, Christian" userId="S::christian.bridge@unt.edu::55b41eeb-7c78-433d-8189-dac9eb777796" providerId="AD" clId="Web-{D39678E8-8D00-4E1E-960F-FE4492DE7949}" dt="2025-04-21T07:06:48.977" v="453" actId="20577"/>
          <ac:spMkLst>
            <pc:docMk/>
            <pc:sldMk cId="2907988994" sldId="273"/>
            <ac:spMk id="3" creationId="{24214AAA-281A-974A-57CF-532932F38F25}"/>
          </ac:spMkLst>
        </pc:spChg>
        <pc:picChg chg="add mod">
          <ac:chgData name="Bridge, Christian" userId="S::christian.bridge@unt.edu::55b41eeb-7c78-433d-8189-dac9eb777796" providerId="AD" clId="Web-{D39678E8-8D00-4E1E-960F-FE4492DE7949}" dt="2025-04-21T07:05:50.023" v="432" actId="1076"/>
          <ac:picMkLst>
            <pc:docMk/>
            <pc:sldMk cId="2907988994" sldId="273"/>
            <ac:picMk id="4" creationId="{CCF391ED-279B-9A61-EBEE-8FBC532426EA}"/>
          </ac:picMkLst>
        </pc:picChg>
      </pc:sldChg>
      <pc:sldChg chg="modSp">
        <pc:chgData name="Bridge, Christian" userId="S::christian.bridge@unt.edu::55b41eeb-7c78-433d-8189-dac9eb777796" providerId="AD" clId="Web-{D39678E8-8D00-4E1E-960F-FE4492DE7949}" dt="2025-04-21T07:15:25.272" v="646" actId="20577"/>
        <pc:sldMkLst>
          <pc:docMk/>
          <pc:sldMk cId="3457364686" sldId="275"/>
        </pc:sldMkLst>
        <pc:spChg chg="mod">
          <ac:chgData name="Bridge, Christian" userId="S::christian.bridge@unt.edu::55b41eeb-7c78-433d-8189-dac9eb777796" providerId="AD" clId="Web-{D39678E8-8D00-4E1E-960F-FE4492DE7949}" dt="2025-04-21T07:15:25.272" v="646" actId="20577"/>
          <ac:spMkLst>
            <pc:docMk/>
            <pc:sldMk cId="3457364686" sldId="275"/>
            <ac:spMk id="3" creationId="{2F3A4203-679B-F582-E67A-F02A4583D978}"/>
          </ac:spMkLst>
        </pc:spChg>
      </pc:sldChg>
      <pc:sldChg chg="addSp delSp modSp">
        <pc:chgData name="Bridge, Christian" userId="S::christian.bridge@unt.edu::55b41eeb-7c78-433d-8189-dac9eb777796" providerId="AD" clId="Web-{D39678E8-8D00-4E1E-960F-FE4492DE7949}" dt="2025-04-21T07:11:41.751" v="532" actId="20577"/>
        <pc:sldMkLst>
          <pc:docMk/>
          <pc:sldMk cId="3994100497" sldId="276"/>
        </pc:sldMkLst>
        <pc:spChg chg="add del">
          <ac:chgData name="Bridge, Christian" userId="S::christian.bridge@unt.edu::55b41eeb-7c78-433d-8189-dac9eb777796" providerId="AD" clId="Web-{D39678E8-8D00-4E1E-960F-FE4492DE7949}" dt="2025-04-21T07:08:04.745" v="456"/>
          <ac:spMkLst>
            <pc:docMk/>
            <pc:sldMk cId="3994100497" sldId="276"/>
            <ac:spMk id="5" creationId="{80D3F72A-F0FD-A6CF-0BAB-375AEDB74F0E}"/>
          </ac:spMkLst>
        </pc:spChg>
        <pc:spChg chg="add mod">
          <ac:chgData name="Bridge, Christian" userId="S::christian.bridge@unt.edu::55b41eeb-7c78-433d-8189-dac9eb777796" providerId="AD" clId="Web-{D39678E8-8D00-4E1E-960F-FE4492DE7949}" dt="2025-04-21T07:11:41.751" v="532" actId="20577"/>
          <ac:spMkLst>
            <pc:docMk/>
            <pc:sldMk cId="3994100497" sldId="276"/>
            <ac:spMk id="6" creationId="{8B4A3C03-6E12-F170-C8E2-59B5D86FE8CF}"/>
          </ac:spMkLst>
        </pc:spChg>
        <pc:picChg chg="add">
          <ac:chgData name="Bridge, Christian" userId="S::christian.bridge@unt.edu::55b41eeb-7c78-433d-8189-dac9eb777796" providerId="AD" clId="Web-{D39678E8-8D00-4E1E-960F-FE4492DE7949}" dt="2025-04-21T07:07:24.338" v="454"/>
          <ac:picMkLst>
            <pc:docMk/>
            <pc:sldMk cId="3994100497" sldId="276"/>
            <ac:picMk id="4" creationId="{F8CC7F66-4496-91B1-44DE-FEFE0DE80D41}"/>
          </ac:picMkLst>
        </pc:picChg>
      </pc:sldChg>
      <pc:sldChg chg="delSp modSp add replId">
        <pc:chgData name="Bridge, Christian" userId="S::christian.bridge@unt.edu::55b41eeb-7c78-433d-8189-dac9eb777796" providerId="AD" clId="Web-{D39678E8-8D00-4E1E-960F-FE4492DE7949}" dt="2025-04-21T07:16:23.774" v="692" actId="20577"/>
        <pc:sldMkLst>
          <pc:docMk/>
          <pc:sldMk cId="3326237162" sldId="277"/>
        </pc:sldMkLst>
        <pc:spChg chg="mod">
          <ac:chgData name="Bridge, Christian" userId="S::christian.bridge@unt.edu::55b41eeb-7c78-433d-8189-dac9eb777796" providerId="AD" clId="Web-{D39678E8-8D00-4E1E-960F-FE4492DE7949}" dt="2025-04-21T06:37:56.970" v="71" actId="20577"/>
          <ac:spMkLst>
            <pc:docMk/>
            <pc:sldMk cId="3326237162" sldId="277"/>
            <ac:spMk id="2" creationId="{368642F4-AFF9-4E4D-2E29-86A1396CA83D}"/>
          </ac:spMkLst>
        </pc:spChg>
        <pc:spChg chg="mod">
          <ac:chgData name="Bridge, Christian" userId="S::christian.bridge@unt.edu::55b41eeb-7c78-433d-8189-dac9eb777796" providerId="AD" clId="Web-{D39678E8-8D00-4E1E-960F-FE4492DE7949}" dt="2025-04-21T07:16:23.774" v="692" actId="20577"/>
          <ac:spMkLst>
            <pc:docMk/>
            <pc:sldMk cId="3326237162" sldId="277"/>
            <ac:spMk id="3" creationId="{121A1197-C749-75CC-6D74-76F43BC0314B}"/>
          </ac:spMkLst>
        </pc:spChg>
        <pc:picChg chg="del">
          <ac:chgData name="Bridge, Christian" userId="S::christian.bridge@unt.edu::55b41eeb-7c78-433d-8189-dac9eb777796" providerId="AD" clId="Web-{D39678E8-8D00-4E1E-960F-FE4492DE7949}" dt="2025-04-21T07:13:31.019" v="546"/>
          <ac:picMkLst>
            <pc:docMk/>
            <pc:sldMk cId="3326237162" sldId="277"/>
            <ac:picMk id="4" creationId="{2C58D84A-7908-BC7D-59E9-E30E49173BF1}"/>
          </ac:picMkLst>
        </pc:picChg>
      </pc:sldChg>
      <pc:sldChg chg="addSp delSp modSp add replId">
        <pc:chgData name="Bridge, Christian" userId="S::christian.bridge@unt.edu::55b41eeb-7c78-433d-8189-dac9eb777796" providerId="AD" clId="Web-{D39678E8-8D00-4E1E-960F-FE4492DE7949}" dt="2025-04-21T07:27:11.356" v="1332"/>
        <pc:sldMkLst>
          <pc:docMk/>
          <pc:sldMk cId="1825784083" sldId="278"/>
        </pc:sldMkLst>
        <pc:spChg chg="add mod">
          <ac:chgData name="Bridge, Christian" userId="S::christian.bridge@unt.edu::55b41eeb-7c78-433d-8189-dac9eb777796" providerId="AD" clId="Web-{D39678E8-8D00-4E1E-960F-FE4492DE7949}" dt="2025-04-21T06:59:49.873" v="343" actId="20577"/>
          <ac:spMkLst>
            <pc:docMk/>
            <pc:sldMk cId="1825784083" sldId="278"/>
            <ac:spMk id="4" creationId="{0F069CB2-8103-50A9-1E41-D292E5301D61}"/>
          </ac:spMkLst>
        </pc:spChg>
        <pc:spChg chg="add del mod">
          <ac:chgData name="Bridge, Christian" userId="S::christian.bridge@unt.edu::55b41eeb-7c78-433d-8189-dac9eb777796" providerId="AD" clId="Web-{D39678E8-8D00-4E1E-960F-FE4492DE7949}" dt="2025-04-21T06:59:01.714" v="307"/>
          <ac:spMkLst>
            <pc:docMk/>
            <pc:sldMk cId="1825784083" sldId="278"/>
            <ac:spMk id="11" creationId="{34101105-4BEF-48F1-E7B9-AF419359660A}"/>
          </ac:spMkLst>
        </pc:spChg>
        <pc:picChg chg="del">
          <ac:chgData name="Bridge, Christian" userId="S::christian.bridge@unt.edu::55b41eeb-7c78-433d-8189-dac9eb777796" providerId="AD" clId="Web-{D39678E8-8D00-4E1E-960F-FE4492DE7949}" dt="2025-04-21T06:40:14.848" v="150"/>
          <ac:picMkLst>
            <pc:docMk/>
            <pc:sldMk cId="1825784083" sldId="278"/>
            <ac:picMk id="3" creationId="{1B161B30-B9B9-AE3C-8F68-ABE8798E20BF}"/>
          </ac:picMkLst>
        </pc:picChg>
        <pc:picChg chg="del">
          <ac:chgData name="Bridge, Christian" userId="S::christian.bridge@unt.edu::55b41eeb-7c78-433d-8189-dac9eb777796" providerId="AD" clId="Web-{D39678E8-8D00-4E1E-960F-FE4492DE7949}" dt="2025-04-21T06:40:15.207" v="151"/>
          <ac:picMkLst>
            <pc:docMk/>
            <pc:sldMk cId="1825784083" sldId="278"/>
            <ac:picMk id="5" creationId="{0DCB8417-CC36-2347-E0FC-659F1DB0521F}"/>
          </ac:picMkLst>
        </pc:picChg>
        <pc:picChg chg="add del">
          <ac:chgData name="Bridge, Christian" userId="S::christian.bridge@unt.edu::55b41eeb-7c78-433d-8189-dac9eb777796" providerId="AD" clId="Web-{D39678E8-8D00-4E1E-960F-FE4492DE7949}" dt="2025-04-21T07:27:11.356" v="1332"/>
          <ac:picMkLst>
            <pc:docMk/>
            <pc:sldMk cId="1825784083" sldId="278"/>
            <ac:picMk id="5" creationId="{10A05320-ABD7-5B59-D785-C4D3B24948C6}"/>
          </ac:picMkLst>
        </pc:picChg>
        <pc:picChg chg="del">
          <ac:chgData name="Bridge, Christian" userId="S::christian.bridge@unt.edu::55b41eeb-7c78-433d-8189-dac9eb777796" providerId="AD" clId="Web-{D39678E8-8D00-4E1E-960F-FE4492DE7949}" dt="2025-04-21T06:40:15.629" v="152"/>
          <ac:picMkLst>
            <pc:docMk/>
            <pc:sldMk cId="1825784083" sldId="278"/>
            <ac:picMk id="6" creationId="{89B540BD-2E4E-C325-8366-023AE166DD07}"/>
          </ac:picMkLst>
        </pc:picChg>
        <pc:picChg chg="add">
          <ac:chgData name="Bridge, Christian" userId="S::christian.bridge@unt.edu::55b41eeb-7c78-433d-8189-dac9eb777796" providerId="AD" clId="Web-{D39678E8-8D00-4E1E-960F-FE4492DE7949}" dt="2025-04-21T06:41:07.162" v="159"/>
          <ac:picMkLst>
            <pc:docMk/>
            <pc:sldMk cId="1825784083" sldId="278"/>
            <ac:picMk id="9" creationId="{F7349967-F4A3-34C7-8D48-C655D584DA99}"/>
          </ac:picMkLst>
        </pc:picChg>
      </pc:sldChg>
      <pc:sldChg chg="addSp delSp modSp add ord replId">
        <pc:chgData name="Bridge, Christian" userId="S::christian.bridge@unt.edu::55b41eeb-7c78-433d-8189-dac9eb777796" providerId="AD" clId="Web-{D39678E8-8D00-4E1E-960F-FE4492DE7949}" dt="2025-04-21T07:23:03.616" v="967" actId="20577"/>
        <pc:sldMkLst>
          <pc:docMk/>
          <pc:sldMk cId="1195327073" sldId="279"/>
        </pc:sldMkLst>
        <pc:spChg chg="mod">
          <ac:chgData name="Bridge, Christian" userId="S::christian.bridge@unt.edu::55b41eeb-7c78-433d-8189-dac9eb777796" providerId="AD" clId="Web-{D39678E8-8D00-4E1E-960F-FE4492DE7949}" dt="2025-04-21T06:53:26.626" v="251" actId="1076"/>
          <ac:spMkLst>
            <pc:docMk/>
            <pc:sldMk cId="1195327073" sldId="279"/>
            <ac:spMk id="2" creationId="{01D13723-6063-593B-85BB-62A3A91A5AAC}"/>
          </ac:spMkLst>
        </pc:spChg>
        <pc:spChg chg="add mod">
          <ac:chgData name="Bridge, Christian" userId="S::christian.bridge@unt.edu::55b41eeb-7c78-433d-8189-dac9eb777796" providerId="AD" clId="Web-{D39678E8-8D00-4E1E-960F-FE4492DE7949}" dt="2025-04-21T07:23:03.616" v="967" actId="20577"/>
          <ac:spMkLst>
            <pc:docMk/>
            <pc:sldMk cId="1195327073" sldId="279"/>
            <ac:spMk id="9" creationId="{34AD2AFC-F232-8309-EE1B-FC638E9C0301}"/>
          </ac:spMkLst>
        </pc:spChg>
        <pc:picChg chg="del">
          <ac:chgData name="Bridge, Christian" userId="S::christian.bridge@unt.edu::55b41eeb-7c78-433d-8189-dac9eb777796" providerId="AD" clId="Web-{D39678E8-8D00-4E1E-960F-FE4492DE7949}" dt="2025-04-21T06:45:57.252" v="183"/>
          <ac:picMkLst>
            <pc:docMk/>
            <pc:sldMk cId="1195327073" sldId="279"/>
            <ac:picMk id="3" creationId="{8709E822-C54A-6FA1-A00B-369F3257F7DC}"/>
          </ac:picMkLst>
        </pc:picChg>
        <pc:picChg chg="add mod">
          <ac:chgData name="Bridge, Christian" userId="S::christian.bridge@unt.edu::55b41eeb-7c78-433d-8189-dac9eb777796" providerId="AD" clId="Web-{D39678E8-8D00-4E1E-960F-FE4492DE7949}" dt="2025-04-21T07:20:00.408" v="804" actId="1076"/>
          <ac:picMkLst>
            <pc:docMk/>
            <pc:sldMk cId="1195327073" sldId="279"/>
            <ac:picMk id="4" creationId="{EEEE45F3-B15A-18FF-2894-602C3528F899}"/>
          </ac:picMkLst>
        </pc:picChg>
        <pc:picChg chg="del">
          <ac:chgData name="Bridge, Christian" userId="S::christian.bridge@unt.edu::55b41eeb-7c78-433d-8189-dac9eb777796" providerId="AD" clId="Web-{D39678E8-8D00-4E1E-960F-FE4492DE7949}" dt="2025-04-21T06:45:56.862" v="182"/>
          <ac:picMkLst>
            <pc:docMk/>
            <pc:sldMk cId="1195327073" sldId="279"/>
            <ac:picMk id="5" creationId="{7D6E3D74-2B22-6676-BCC3-FBCD85AF4946}"/>
          </ac:picMkLst>
        </pc:picChg>
        <pc:picChg chg="del">
          <ac:chgData name="Bridge, Christian" userId="S::christian.bridge@unt.edu::55b41eeb-7c78-433d-8189-dac9eb777796" providerId="AD" clId="Web-{D39678E8-8D00-4E1E-960F-FE4492DE7949}" dt="2025-04-21T06:45:56.346" v="181"/>
          <ac:picMkLst>
            <pc:docMk/>
            <pc:sldMk cId="1195327073" sldId="279"/>
            <ac:picMk id="6" creationId="{3373AC0F-BEB5-3C01-271D-4660C22BC0B9}"/>
          </ac:picMkLst>
        </pc:picChg>
        <pc:picChg chg="add mod">
          <ac:chgData name="Bridge, Christian" userId="S::christian.bridge@unt.edu::55b41eeb-7c78-433d-8189-dac9eb777796" providerId="AD" clId="Web-{D39678E8-8D00-4E1E-960F-FE4492DE7949}" dt="2025-04-21T07:20:01.939" v="805" actId="1076"/>
          <ac:picMkLst>
            <pc:docMk/>
            <pc:sldMk cId="1195327073" sldId="279"/>
            <ac:picMk id="7" creationId="{490BB31E-BD69-7DB8-4CBC-E77B44568F05}"/>
          </ac:picMkLst>
        </pc:picChg>
      </pc:sldChg>
      <pc:sldChg chg="addSp delSp modSp add ord replId">
        <pc:chgData name="Bridge, Christian" userId="S::christian.bridge@unt.edu::55b41eeb-7c78-433d-8189-dac9eb777796" providerId="AD" clId="Web-{D39678E8-8D00-4E1E-960F-FE4492DE7949}" dt="2025-04-21T07:19:46.642" v="803" actId="14100"/>
        <pc:sldMkLst>
          <pc:docMk/>
          <pc:sldMk cId="3358540636" sldId="280"/>
        </pc:sldMkLst>
        <pc:spChg chg="mod">
          <ac:chgData name="Bridge, Christian" userId="S::christian.bridge@unt.edu::55b41eeb-7c78-433d-8189-dac9eb777796" providerId="AD" clId="Web-{D39678E8-8D00-4E1E-960F-FE4492DE7949}" dt="2025-04-21T06:53:21.048" v="250" actId="1076"/>
          <ac:spMkLst>
            <pc:docMk/>
            <pc:sldMk cId="3358540636" sldId="280"/>
            <ac:spMk id="2" creationId="{2CCCE2FE-1335-16C2-1131-7EB66EC40AC9}"/>
          </ac:spMkLst>
        </pc:spChg>
        <pc:spChg chg="add mod">
          <ac:chgData name="Bridge, Christian" userId="S::christian.bridge@unt.edu::55b41eeb-7c78-433d-8189-dac9eb777796" providerId="AD" clId="Web-{D39678E8-8D00-4E1E-960F-FE4492DE7949}" dt="2025-04-21T07:19:46.642" v="803" actId="14100"/>
          <ac:spMkLst>
            <pc:docMk/>
            <pc:sldMk cId="3358540636" sldId="280"/>
            <ac:spMk id="6" creationId="{EFA44240-7CD6-8BEE-6F7B-6B8C32A53A7C}"/>
          </ac:spMkLst>
        </pc:spChg>
        <pc:picChg chg="add mod">
          <ac:chgData name="Bridge, Christian" userId="S::christian.bridge@unt.edu::55b41eeb-7c78-433d-8189-dac9eb777796" providerId="AD" clId="Web-{D39678E8-8D00-4E1E-960F-FE4492DE7949}" dt="2025-04-21T07:17:14.855" v="695" actId="1076"/>
          <ac:picMkLst>
            <pc:docMk/>
            <pc:sldMk cId="3358540636" sldId="280"/>
            <ac:picMk id="3" creationId="{91BE86E5-230F-41C3-B5F3-42C05C3CAF78}"/>
          </ac:picMkLst>
        </pc:picChg>
        <pc:picChg chg="del">
          <ac:chgData name="Bridge, Christian" userId="S::christian.bridge@unt.edu::55b41eeb-7c78-433d-8189-dac9eb777796" providerId="AD" clId="Web-{D39678E8-8D00-4E1E-960F-FE4492DE7949}" dt="2025-04-21T06:50:07.637" v="196"/>
          <ac:picMkLst>
            <pc:docMk/>
            <pc:sldMk cId="3358540636" sldId="280"/>
            <ac:picMk id="4" creationId="{2FD2E861-7C94-9D02-811F-6C71FEC3A0A4}"/>
          </ac:picMkLst>
        </pc:picChg>
        <pc:picChg chg="add mod">
          <ac:chgData name="Bridge, Christian" userId="S::christian.bridge@unt.edu::55b41eeb-7c78-433d-8189-dac9eb777796" providerId="AD" clId="Web-{D39678E8-8D00-4E1E-960F-FE4492DE7949}" dt="2025-04-21T07:17:20.355" v="697" actId="14100"/>
          <ac:picMkLst>
            <pc:docMk/>
            <pc:sldMk cId="3358540636" sldId="280"/>
            <ac:picMk id="5" creationId="{912D2FB9-5FDB-5DAC-7868-060B55177F6A}"/>
          </ac:picMkLst>
        </pc:picChg>
        <pc:picChg chg="del">
          <ac:chgData name="Bridge, Christian" userId="S::christian.bridge@unt.edu::55b41eeb-7c78-433d-8189-dac9eb777796" providerId="AD" clId="Web-{D39678E8-8D00-4E1E-960F-FE4492DE7949}" dt="2025-04-21T06:50:06.699" v="195"/>
          <ac:picMkLst>
            <pc:docMk/>
            <pc:sldMk cId="3358540636" sldId="280"/>
            <ac:picMk id="7" creationId="{1CCD80E9-3097-8CE4-274E-190C97024386}"/>
          </ac:picMkLst>
        </pc:picChg>
      </pc:sldChg>
      <pc:sldChg chg="addSp delSp modSp add replId">
        <pc:chgData name="Bridge, Christian" userId="S::christian.bridge@unt.edu::55b41eeb-7c78-433d-8189-dac9eb777796" providerId="AD" clId="Web-{D39678E8-8D00-4E1E-960F-FE4492DE7949}" dt="2025-04-21T07:25:54.416" v="1330" actId="20577"/>
        <pc:sldMkLst>
          <pc:docMk/>
          <pc:sldMk cId="890187757" sldId="281"/>
        </pc:sldMkLst>
        <pc:spChg chg="add mod">
          <ac:chgData name="Bridge, Christian" userId="S::christian.bridge@unt.edu::55b41eeb-7c78-433d-8189-dac9eb777796" providerId="AD" clId="Web-{D39678E8-8D00-4E1E-960F-FE4492DE7949}" dt="2025-04-21T07:25:54.416" v="1330" actId="20577"/>
          <ac:spMkLst>
            <pc:docMk/>
            <pc:sldMk cId="890187757" sldId="281"/>
            <ac:spMk id="6" creationId="{11143B17-8408-80B0-2281-84A44EF67388}"/>
          </ac:spMkLst>
        </pc:spChg>
        <pc:picChg chg="del">
          <ac:chgData name="Bridge, Christian" userId="S::christian.bridge@unt.edu::55b41eeb-7c78-433d-8189-dac9eb777796" providerId="AD" clId="Web-{D39678E8-8D00-4E1E-960F-FE4492DE7949}" dt="2025-04-21T06:53:59.174" v="259"/>
          <ac:picMkLst>
            <pc:docMk/>
            <pc:sldMk cId="890187757" sldId="281"/>
            <ac:picMk id="3" creationId="{04C8E142-E0B1-4841-BB10-87F3592B5B16}"/>
          </ac:picMkLst>
        </pc:picChg>
        <pc:picChg chg="add mod">
          <ac:chgData name="Bridge, Christian" userId="S::christian.bridge@unt.edu::55b41eeb-7c78-433d-8189-dac9eb777796" providerId="AD" clId="Web-{D39678E8-8D00-4E1E-960F-FE4492DE7949}" dt="2025-04-21T07:23:22.741" v="968" actId="1076"/>
          <ac:picMkLst>
            <pc:docMk/>
            <pc:sldMk cId="890187757" sldId="281"/>
            <ac:picMk id="4" creationId="{1A8A152A-B89E-B63A-36D6-77E09877E6E0}"/>
          </ac:picMkLst>
        </pc:picChg>
        <pc:picChg chg="del">
          <ac:chgData name="Bridge, Christian" userId="S::christian.bridge@unt.edu::55b41eeb-7c78-433d-8189-dac9eb777796" providerId="AD" clId="Web-{D39678E8-8D00-4E1E-960F-FE4492DE7949}" dt="2025-04-21T06:53:58.846" v="258"/>
          <ac:picMkLst>
            <pc:docMk/>
            <pc:sldMk cId="890187757" sldId="281"/>
            <ac:picMk id="5" creationId="{749DAACE-8FD7-7586-CEA0-3A9FF3A9EE50}"/>
          </ac:picMkLst>
        </pc:picChg>
      </pc:sldChg>
      <pc:sldChg chg="delSp modSp add replId">
        <pc:chgData name="Bridge, Christian" userId="S::christian.bridge@unt.edu::55b41eeb-7c78-433d-8189-dac9eb777796" providerId="AD" clId="Web-{D39678E8-8D00-4E1E-960F-FE4492DE7949}" dt="2025-04-21T07:01:25.750" v="382" actId="20577"/>
        <pc:sldMkLst>
          <pc:docMk/>
          <pc:sldMk cId="2993884667" sldId="282"/>
        </pc:sldMkLst>
        <pc:spChg chg="mod">
          <ac:chgData name="Bridge, Christian" userId="S::christian.bridge@unt.edu::55b41eeb-7c78-433d-8189-dac9eb777796" providerId="AD" clId="Web-{D39678E8-8D00-4E1E-960F-FE4492DE7949}" dt="2025-04-21T07:01:25.750" v="382" actId="20577"/>
          <ac:spMkLst>
            <pc:docMk/>
            <pc:sldMk cId="2993884667" sldId="282"/>
            <ac:spMk id="4" creationId="{9CFC0A28-9A39-738A-0C3A-8B6978A3C148}"/>
          </ac:spMkLst>
        </pc:spChg>
        <pc:spChg chg="del">
          <ac:chgData name="Bridge, Christian" userId="S::christian.bridge@unt.edu::55b41eeb-7c78-433d-8189-dac9eb777796" providerId="AD" clId="Web-{D39678E8-8D00-4E1E-960F-FE4492DE7949}" dt="2025-04-21T07:00:13.155" v="344"/>
          <ac:spMkLst>
            <pc:docMk/>
            <pc:sldMk cId="2993884667" sldId="282"/>
            <ac:spMk id="11" creationId="{CCC7C4A8-352A-B018-5D68-EC352992E07B}"/>
          </ac:spMkLst>
        </pc:spChg>
      </pc:sldChg>
      <pc:sldChg chg="modSp add replId">
        <pc:chgData name="Bridge, Christian" userId="S::christian.bridge@unt.edu::55b41eeb-7c78-433d-8189-dac9eb777796" providerId="AD" clId="Web-{D39678E8-8D00-4E1E-960F-FE4492DE7949}" dt="2025-04-21T07:11:50.751" v="539" actId="20577"/>
        <pc:sldMkLst>
          <pc:docMk/>
          <pc:sldMk cId="3603314895" sldId="283"/>
        </pc:sldMkLst>
        <pc:spChg chg="mod">
          <ac:chgData name="Bridge, Christian" userId="S::christian.bridge@unt.edu::55b41eeb-7c78-433d-8189-dac9eb777796" providerId="AD" clId="Web-{D39678E8-8D00-4E1E-960F-FE4492DE7949}" dt="2025-04-21T07:11:50.751" v="539" actId="20577"/>
          <ac:spMkLst>
            <pc:docMk/>
            <pc:sldMk cId="3603314895" sldId="283"/>
            <ac:spMk id="6" creationId="{4AA7DCDA-5CCB-95C4-D306-6099E80C3866}"/>
          </ac:spMkLst>
        </pc:spChg>
      </pc:sldChg>
      <pc:sldChg chg="add del replId">
        <pc:chgData name="Bridge, Christian" userId="S::christian.bridge@unt.edu::55b41eeb-7c78-433d-8189-dac9eb777796" providerId="AD" clId="Web-{D39678E8-8D00-4E1E-960F-FE4492DE7949}" dt="2025-04-21T07:17:10.230" v="694"/>
        <pc:sldMkLst>
          <pc:docMk/>
          <pc:sldMk cId="3400396848" sldId="284"/>
        </pc:sldMkLst>
      </pc:sldChg>
    </pc:docChg>
  </pc:docChgLst>
  <pc:docChgLst>
    <pc:chgData name="Bridge, Christian" userId="S::christian.bridge@unt.edu::55b41eeb-7c78-433d-8189-dac9eb777796" providerId="AD" clId="Web-{94224345-86AF-4C42-AB89-32F319C199FF}"/>
    <pc:docChg chg="addSld modSld">
      <pc:chgData name="Bridge, Christian" userId="S::christian.bridge@unt.edu::55b41eeb-7c78-433d-8189-dac9eb777796" providerId="AD" clId="Web-{94224345-86AF-4C42-AB89-32F319C199FF}" dt="2025-04-21T04:29:43.637" v="350" actId="20577"/>
      <pc:docMkLst>
        <pc:docMk/>
      </pc:docMkLst>
      <pc:sldChg chg="addSp modSp">
        <pc:chgData name="Bridge, Christian" userId="S::christian.bridge@unt.edu::55b41eeb-7c78-433d-8189-dac9eb777796" providerId="AD" clId="Web-{94224345-86AF-4C42-AB89-32F319C199FF}" dt="2025-04-21T04:23:52.030" v="221" actId="1076"/>
        <pc:sldMkLst>
          <pc:docMk/>
          <pc:sldMk cId="2212208502" sldId="263"/>
        </pc:sldMkLst>
        <pc:spChg chg="mod">
          <ac:chgData name="Bridge, Christian" userId="S::christian.bridge@unt.edu::55b41eeb-7c78-433d-8189-dac9eb777796" providerId="AD" clId="Web-{94224345-86AF-4C42-AB89-32F319C199FF}" dt="2025-04-21T04:16:35.675" v="15" actId="1076"/>
          <ac:spMkLst>
            <pc:docMk/>
            <pc:sldMk cId="2212208502" sldId="263"/>
            <ac:spMk id="2" creationId="{D3BA3E36-94A8-DA37-E283-B5DC7FC94C52}"/>
          </ac:spMkLst>
        </pc:spChg>
        <pc:spChg chg="add mod">
          <ac:chgData name="Bridge, Christian" userId="S::christian.bridge@unt.edu::55b41eeb-7c78-433d-8189-dac9eb777796" providerId="AD" clId="Web-{94224345-86AF-4C42-AB89-32F319C199FF}" dt="2025-04-21T04:21:49.911" v="152" actId="20577"/>
          <ac:spMkLst>
            <pc:docMk/>
            <pc:sldMk cId="2212208502" sldId="263"/>
            <ac:spMk id="3" creationId="{4EC9A9F5-4111-8279-D36D-9B4D144753B8}"/>
          </ac:spMkLst>
        </pc:spChg>
        <pc:spChg chg="add mod">
          <ac:chgData name="Bridge, Christian" userId="S::christian.bridge@unt.edu::55b41eeb-7c78-433d-8189-dac9eb777796" providerId="AD" clId="Web-{94224345-86AF-4C42-AB89-32F319C199FF}" dt="2025-04-21T04:23:52.030" v="221" actId="1076"/>
          <ac:spMkLst>
            <pc:docMk/>
            <pc:sldMk cId="2212208502" sldId="263"/>
            <ac:spMk id="5" creationId="{6CD2CE41-40AB-03EB-109D-09FA4E8E9CA7}"/>
          </ac:spMkLst>
        </pc:spChg>
        <pc:picChg chg="add mod">
          <ac:chgData name="Bridge, Christian" userId="S::christian.bridge@unt.edu::55b41eeb-7c78-433d-8189-dac9eb777796" providerId="AD" clId="Web-{94224345-86AF-4C42-AB89-32F319C199FF}" dt="2025-04-21T04:22:59.310" v="194" actId="1076"/>
          <ac:picMkLst>
            <pc:docMk/>
            <pc:sldMk cId="2212208502" sldId="263"/>
            <ac:picMk id="4" creationId="{5FC7DD43-DC43-CBA6-6201-5F7D57D14BBA}"/>
          </ac:picMkLst>
        </pc:picChg>
      </pc:sldChg>
      <pc:sldChg chg="modSp">
        <pc:chgData name="Bridge, Christian" userId="S::christian.bridge@unt.edu::55b41eeb-7c78-433d-8189-dac9eb777796" providerId="AD" clId="Web-{94224345-86AF-4C42-AB89-32F319C199FF}" dt="2025-04-21T04:24:49.158" v="257" actId="14100"/>
        <pc:sldMkLst>
          <pc:docMk/>
          <pc:sldMk cId="3271932656" sldId="264"/>
        </pc:sldMkLst>
        <pc:spChg chg="mod">
          <ac:chgData name="Bridge, Christian" userId="S::christian.bridge@unt.edu::55b41eeb-7c78-433d-8189-dac9eb777796" providerId="AD" clId="Web-{94224345-86AF-4C42-AB89-32F319C199FF}" dt="2025-04-21T04:24:49.158" v="257" actId="14100"/>
          <ac:spMkLst>
            <pc:docMk/>
            <pc:sldMk cId="3271932656" sldId="264"/>
            <ac:spMk id="4" creationId="{11FD0587-309F-52ED-7E48-444CC2946D53}"/>
          </ac:spMkLst>
        </pc:spChg>
      </pc:sldChg>
      <pc:sldChg chg="addSp modSp">
        <pc:chgData name="Bridge, Christian" userId="S::christian.bridge@unt.edu::55b41eeb-7c78-433d-8189-dac9eb777796" providerId="AD" clId="Web-{94224345-86AF-4C42-AB89-32F319C199FF}" dt="2025-04-21T04:29:43.637" v="350" actId="20577"/>
        <pc:sldMkLst>
          <pc:docMk/>
          <pc:sldMk cId="2845883861" sldId="270"/>
        </pc:sldMkLst>
        <pc:spChg chg="mod">
          <ac:chgData name="Bridge, Christian" userId="S::christian.bridge@unt.edu::55b41eeb-7c78-433d-8189-dac9eb777796" providerId="AD" clId="Web-{94224345-86AF-4C42-AB89-32F319C199FF}" dt="2025-04-21T04:22:13.428" v="156" actId="1076"/>
          <ac:spMkLst>
            <pc:docMk/>
            <pc:sldMk cId="2845883861" sldId="270"/>
            <ac:spMk id="2" creationId="{14A3CBA0-F190-2EC2-2039-BECD613774C8}"/>
          </ac:spMkLst>
        </pc:spChg>
        <pc:spChg chg="add mod">
          <ac:chgData name="Bridge, Christian" userId="S::christian.bridge@unt.edu::55b41eeb-7c78-433d-8189-dac9eb777796" providerId="AD" clId="Web-{94224345-86AF-4C42-AB89-32F319C199FF}" dt="2025-04-21T04:29:43.637" v="350" actId="20577"/>
          <ac:spMkLst>
            <pc:docMk/>
            <pc:sldMk cId="2845883861" sldId="270"/>
            <ac:spMk id="3" creationId="{81066049-E8F1-D5E2-3816-419F5B695FA2}"/>
          </ac:spMkLst>
        </pc:spChg>
        <pc:spChg chg="add mod">
          <ac:chgData name="Bridge, Christian" userId="S::christian.bridge@unt.edu::55b41eeb-7c78-433d-8189-dac9eb777796" providerId="AD" clId="Web-{94224345-86AF-4C42-AB89-32F319C199FF}" dt="2025-04-21T04:28:58.511" v="308" actId="1076"/>
          <ac:spMkLst>
            <pc:docMk/>
            <pc:sldMk cId="2845883861" sldId="270"/>
            <ac:spMk id="5" creationId="{FB8351EB-6415-A9CB-B096-749D46AA04FB}"/>
          </ac:spMkLst>
        </pc:spChg>
        <pc:picChg chg="add mod">
          <ac:chgData name="Bridge, Christian" userId="S::christian.bridge@unt.edu::55b41eeb-7c78-433d-8189-dac9eb777796" providerId="AD" clId="Web-{94224345-86AF-4C42-AB89-32F319C199FF}" dt="2025-04-21T04:29:02.370" v="309" actId="1076"/>
          <ac:picMkLst>
            <pc:docMk/>
            <pc:sldMk cId="2845883861" sldId="270"/>
            <ac:picMk id="4" creationId="{C144561D-C993-AA88-4CDC-8471E9053AFA}"/>
          </ac:picMkLst>
        </pc:picChg>
      </pc:sldChg>
      <pc:sldChg chg="modSp add replId">
        <pc:chgData name="Bridge, Christian" userId="S::christian.bridge@unt.edu::55b41eeb-7c78-433d-8189-dac9eb777796" providerId="AD" clId="Web-{94224345-86AF-4C42-AB89-32F319C199FF}" dt="2025-04-21T04:11:18.066" v="7" actId="20577"/>
        <pc:sldMkLst>
          <pc:docMk/>
          <pc:sldMk cId="468876389" sldId="271"/>
        </pc:sldMkLst>
        <pc:spChg chg="mod">
          <ac:chgData name="Bridge, Christian" userId="S::christian.bridge@unt.edu::55b41eeb-7c78-433d-8189-dac9eb777796" providerId="AD" clId="Web-{94224345-86AF-4C42-AB89-32F319C199FF}" dt="2025-04-21T04:11:18.066" v="7" actId="20577"/>
          <ac:spMkLst>
            <pc:docMk/>
            <pc:sldMk cId="468876389" sldId="271"/>
            <ac:spMk id="2" creationId="{077EEC99-35D0-E9E6-997C-B6C94E5BADA4}"/>
          </ac:spMkLst>
        </pc:spChg>
      </pc:sldChg>
      <pc:sldChg chg="modSp add replId">
        <pc:chgData name="Bridge, Christian" userId="S::christian.bridge@unt.edu::55b41eeb-7c78-433d-8189-dac9eb777796" providerId="AD" clId="Web-{94224345-86AF-4C42-AB89-32F319C199FF}" dt="2025-04-21T04:11:31.192" v="9" actId="20577"/>
        <pc:sldMkLst>
          <pc:docMk/>
          <pc:sldMk cId="881617264" sldId="272"/>
        </pc:sldMkLst>
        <pc:spChg chg="mod">
          <ac:chgData name="Bridge, Christian" userId="S::christian.bridge@unt.edu::55b41eeb-7c78-433d-8189-dac9eb777796" providerId="AD" clId="Web-{94224345-86AF-4C42-AB89-32F319C199FF}" dt="2025-04-21T04:11:31.192" v="9" actId="20577"/>
          <ac:spMkLst>
            <pc:docMk/>
            <pc:sldMk cId="881617264" sldId="272"/>
            <ac:spMk id="2" creationId="{0BC09643-7C3E-50BE-9BD5-D69AE4549B9C}"/>
          </ac:spMkLst>
        </pc:spChg>
      </pc:sldChg>
      <pc:sldChg chg="modSp add replId">
        <pc:chgData name="Bridge, Christian" userId="S::christian.bridge@unt.edu::55b41eeb-7c78-433d-8189-dac9eb777796" providerId="AD" clId="Web-{94224345-86AF-4C42-AB89-32F319C199FF}" dt="2025-04-21T04:11:45.802" v="14" actId="20577"/>
        <pc:sldMkLst>
          <pc:docMk/>
          <pc:sldMk cId="2907988994" sldId="273"/>
        </pc:sldMkLst>
        <pc:spChg chg="mod">
          <ac:chgData name="Bridge, Christian" userId="S::christian.bridge@unt.edu::55b41eeb-7c78-433d-8189-dac9eb777796" providerId="AD" clId="Web-{94224345-86AF-4C42-AB89-32F319C199FF}" dt="2025-04-21T04:11:45.802" v="14" actId="20577"/>
          <ac:spMkLst>
            <pc:docMk/>
            <pc:sldMk cId="2907988994" sldId="273"/>
            <ac:spMk id="2" creationId="{6C3AA939-CD6B-2A75-0EE8-0B84F44E5655}"/>
          </ac:spMkLst>
        </pc:spChg>
      </pc:sldChg>
    </pc:docChg>
  </pc:docChgLst>
  <pc:docChgLst>
    <pc:chgData name="Bridge, Christian" userId="S::christian.bridge@unt.edu::55b41eeb-7c78-433d-8189-dac9eb777796" providerId="AD" clId="Web-{7799483B-89A2-4885-A885-C231C41FAEA4}"/>
    <pc:docChg chg="modSld">
      <pc:chgData name="Bridge, Christian" userId="S::christian.bridge@unt.edu::55b41eeb-7c78-433d-8189-dac9eb777796" providerId="AD" clId="Web-{7799483B-89A2-4885-A885-C231C41FAEA4}" dt="2025-04-20T18:21:46.558" v="5" actId="20577"/>
      <pc:docMkLst>
        <pc:docMk/>
      </pc:docMkLst>
      <pc:sldChg chg="modSp">
        <pc:chgData name="Bridge, Christian" userId="S::christian.bridge@unt.edu::55b41eeb-7c78-433d-8189-dac9eb777796" providerId="AD" clId="Web-{7799483B-89A2-4885-A885-C231C41FAEA4}" dt="2025-04-20T18:21:46.558" v="5" actId="20577"/>
        <pc:sldMkLst>
          <pc:docMk/>
          <pc:sldMk cId="109857222" sldId="256"/>
        </pc:sldMkLst>
        <pc:spChg chg="mod">
          <ac:chgData name="Bridge, Christian" userId="S::christian.bridge@unt.edu::55b41eeb-7c78-433d-8189-dac9eb777796" providerId="AD" clId="Web-{7799483B-89A2-4885-A885-C231C41FAEA4}" dt="2025-04-20T18:21:46.558" v="5" actId="20577"/>
          <ac:spMkLst>
            <pc:docMk/>
            <pc:sldMk cId="109857222" sldId="256"/>
            <ac:spMk id="3" creationId="{00000000-0000-0000-0000-000000000000}"/>
          </ac:spMkLst>
        </pc:spChg>
      </pc:sldChg>
    </pc:docChg>
  </pc:docChgLst>
  <pc:docChgLst>
    <pc:chgData name="Bridge, Christian" userId="S::christian.bridge@unt.edu::55b41eeb-7c78-433d-8189-dac9eb777796" providerId="AD" clId="Web-{0B467F75-BEA1-4050-8AFB-6061E75DDF04}"/>
    <pc:docChg chg="addSld modSld">
      <pc:chgData name="Bridge, Christian" userId="S::christian.bridge@unt.edu::55b41eeb-7c78-433d-8189-dac9eb777796" providerId="AD" clId="Web-{0B467F75-BEA1-4050-8AFB-6061E75DDF04}" dt="2025-04-20T19:55:44.034" v="2477" actId="20577"/>
      <pc:docMkLst>
        <pc:docMk/>
      </pc:docMkLst>
      <pc:sldChg chg="addSp delSp modSp mod setBg setClrOvrMap">
        <pc:chgData name="Bridge, Christian" userId="S::christian.bridge@unt.edu::55b41eeb-7c78-433d-8189-dac9eb777796" providerId="AD" clId="Web-{0B467F75-BEA1-4050-8AFB-6061E75DDF04}" dt="2025-04-20T18:37:22.949" v="227" actId="14100"/>
        <pc:sldMkLst>
          <pc:docMk/>
          <pc:sldMk cId="3810399584" sldId="257"/>
        </pc:sldMkLst>
        <pc:spChg chg="mod">
          <ac:chgData name="Bridge, Christian" userId="S::christian.bridge@unt.edu::55b41eeb-7c78-433d-8189-dac9eb777796" providerId="AD" clId="Web-{0B467F75-BEA1-4050-8AFB-6061E75DDF04}" dt="2025-04-20T18:37:07.183" v="226" actId="20577"/>
          <ac:spMkLst>
            <pc:docMk/>
            <pc:sldMk cId="3810399584" sldId="257"/>
            <ac:spMk id="2" creationId="{012832C8-4FC7-5363-4683-8B267F9FD3A2}"/>
          </ac:spMkLst>
        </pc:spChg>
        <pc:spChg chg="mod">
          <ac:chgData name="Bridge, Christian" userId="S::christian.bridge@unt.edu::55b41eeb-7c78-433d-8189-dac9eb777796" providerId="AD" clId="Web-{0B467F75-BEA1-4050-8AFB-6061E75DDF04}" dt="2025-04-20T18:37:22.949" v="227" actId="14100"/>
          <ac:spMkLst>
            <pc:docMk/>
            <pc:sldMk cId="3810399584" sldId="257"/>
            <ac:spMk id="5" creationId="{00ED5DE3-41F0-5103-00FC-806680A14FAA}"/>
          </ac:spMkLst>
        </pc:spChg>
        <pc:spChg chg="del">
          <ac:chgData name="Bridge, Christian" userId="S::christian.bridge@unt.edu::55b41eeb-7c78-433d-8189-dac9eb777796" providerId="AD" clId="Web-{0B467F75-BEA1-4050-8AFB-6061E75DDF04}" dt="2025-04-20T18:34:59.774" v="199"/>
          <ac:spMkLst>
            <pc:docMk/>
            <pc:sldMk cId="3810399584" sldId="257"/>
            <ac:spMk id="12" creationId="{DEF92653-5D6D-47E6-8744-0DAF76E049C4}"/>
          </ac:spMkLst>
        </pc:spChg>
        <pc:spChg chg="add">
          <ac:chgData name="Bridge, Christian" userId="S::christian.bridge@unt.edu::55b41eeb-7c78-433d-8189-dac9eb777796" providerId="AD" clId="Web-{0B467F75-BEA1-4050-8AFB-6061E75DDF04}" dt="2025-04-20T18:34:59.774" v="199"/>
          <ac:spMkLst>
            <pc:docMk/>
            <pc:sldMk cId="3810399584" sldId="257"/>
            <ac:spMk id="21" creationId="{E49D7415-2F11-44C2-B6AA-13A25B6814B9}"/>
          </ac:spMkLst>
        </pc:spChg>
        <pc:picChg chg="add mod">
          <ac:chgData name="Bridge, Christian" userId="S::christian.bridge@unt.edu::55b41eeb-7c78-433d-8189-dac9eb777796" providerId="AD" clId="Web-{0B467F75-BEA1-4050-8AFB-6061E75DDF04}" dt="2025-04-20T18:36:39.074" v="216" actId="1076"/>
          <ac:picMkLst>
            <pc:docMk/>
            <pc:sldMk cId="3810399584" sldId="257"/>
            <ac:picMk id="3" creationId="{720DCB88-C49D-64E8-FBE2-A8DECC419DF4}"/>
          </ac:picMkLst>
        </pc:picChg>
        <pc:cxnChg chg="del">
          <ac:chgData name="Bridge, Christian" userId="S::christian.bridge@unt.edu::55b41eeb-7c78-433d-8189-dac9eb777796" providerId="AD" clId="Web-{0B467F75-BEA1-4050-8AFB-6061E75DDF04}" dt="2025-04-20T18:34:59.774" v="199"/>
          <ac:cxnSpMkLst>
            <pc:docMk/>
            <pc:sldMk cId="3810399584" sldId="257"/>
            <ac:cxnSpMk id="8" creationId="{F64F9B95-9045-48D2-B9F3-2927E98F54AA}"/>
          </ac:cxnSpMkLst>
        </pc:cxnChg>
        <pc:cxnChg chg="del">
          <ac:chgData name="Bridge, Christian" userId="S::christian.bridge@unt.edu::55b41eeb-7c78-433d-8189-dac9eb777796" providerId="AD" clId="Web-{0B467F75-BEA1-4050-8AFB-6061E75DDF04}" dt="2025-04-20T18:34:59.774" v="199"/>
          <ac:cxnSpMkLst>
            <pc:docMk/>
            <pc:sldMk cId="3810399584" sldId="257"/>
            <ac:cxnSpMk id="10" creationId="{085AA86F-6A4D-4BCB-A045-D992CDC2959B}"/>
          </ac:cxnSpMkLst>
        </pc:cxnChg>
        <pc:cxnChg chg="del">
          <ac:chgData name="Bridge, Christian" userId="S::christian.bridge@unt.edu::55b41eeb-7c78-433d-8189-dac9eb777796" providerId="AD" clId="Web-{0B467F75-BEA1-4050-8AFB-6061E75DDF04}" dt="2025-04-20T18:34:59.774" v="199"/>
          <ac:cxnSpMkLst>
            <pc:docMk/>
            <pc:sldMk cId="3810399584" sldId="257"/>
            <ac:cxnSpMk id="14" creationId="{9CA98CE3-81A7-4FFE-A047-9AA65998D877}"/>
          </ac:cxnSpMkLst>
        </pc:cxnChg>
        <pc:cxnChg chg="del">
          <ac:chgData name="Bridge, Christian" userId="S::christian.bridge@unt.edu::55b41eeb-7c78-433d-8189-dac9eb777796" providerId="AD" clId="Web-{0B467F75-BEA1-4050-8AFB-6061E75DDF04}" dt="2025-04-20T18:34:59.774" v="199"/>
          <ac:cxnSpMkLst>
            <pc:docMk/>
            <pc:sldMk cId="3810399584" sldId="257"/>
            <ac:cxnSpMk id="16" creationId="{18D91C2B-BDB9-49BE-9C44-E0CFE597ABFE}"/>
          </ac:cxnSpMkLst>
        </pc:cxnChg>
        <pc:cxnChg chg="add">
          <ac:chgData name="Bridge, Christian" userId="S::christian.bridge@unt.edu::55b41eeb-7c78-433d-8189-dac9eb777796" providerId="AD" clId="Web-{0B467F75-BEA1-4050-8AFB-6061E75DDF04}" dt="2025-04-20T18:34:59.774" v="199"/>
          <ac:cxnSpMkLst>
            <pc:docMk/>
            <pc:sldMk cId="3810399584" sldId="257"/>
            <ac:cxnSpMk id="23" creationId="{D2E57F3D-33BE-4306-87E6-245763719516}"/>
          </ac:cxnSpMkLst>
        </pc:cxnChg>
      </pc:sldChg>
      <pc:sldChg chg="addSp modSp">
        <pc:chgData name="Bridge, Christian" userId="S::christian.bridge@unt.edu::55b41eeb-7c78-433d-8189-dac9eb777796" providerId="AD" clId="Web-{0B467F75-BEA1-4050-8AFB-6061E75DDF04}" dt="2025-04-20T19:54:40.815" v="2472" actId="1076"/>
        <pc:sldMkLst>
          <pc:docMk/>
          <pc:sldMk cId="2365591633" sldId="258"/>
        </pc:sldMkLst>
        <pc:spChg chg="mod">
          <ac:chgData name="Bridge, Christian" userId="S::christian.bridge@unt.edu::55b41eeb-7c78-433d-8189-dac9eb777796" providerId="AD" clId="Web-{0B467F75-BEA1-4050-8AFB-6061E75DDF04}" dt="2025-04-20T19:50:31.871" v="2305" actId="1076"/>
          <ac:spMkLst>
            <pc:docMk/>
            <pc:sldMk cId="2365591633" sldId="258"/>
            <ac:spMk id="2" creationId="{5DF1784A-BA31-D8DF-5B67-BB648F744BDF}"/>
          </ac:spMkLst>
        </pc:spChg>
        <pc:spChg chg="add mod">
          <ac:chgData name="Bridge, Christian" userId="S::christian.bridge@unt.edu::55b41eeb-7c78-433d-8189-dac9eb777796" providerId="AD" clId="Web-{0B467F75-BEA1-4050-8AFB-6061E75DDF04}" dt="2025-04-20T18:51:52.251" v="542" actId="20577"/>
          <ac:spMkLst>
            <pc:docMk/>
            <pc:sldMk cId="2365591633" sldId="258"/>
            <ac:spMk id="4" creationId="{BDAB421B-195D-4CC7-D9F7-48604E6455D1}"/>
          </ac:spMkLst>
        </pc:spChg>
        <pc:spChg chg="add mod">
          <ac:chgData name="Bridge, Christian" userId="S::christian.bridge@unt.edu::55b41eeb-7c78-433d-8189-dac9eb777796" providerId="AD" clId="Web-{0B467F75-BEA1-4050-8AFB-6061E75DDF04}" dt="2025-04-20T19:54:28.003" v="2469" actId="14100"/>
          <ac:spMkLst>
            <pc:docMk/>
            <pc:sldMk cId="2365591633" sldId="258"/>
            <ac:spMk id="6" creationId="{B006EA54-A6B1-2CA3-F74E-362DF5C0B374}"/>
          </ac:spMkLst>
        </pc:spChg>
        <pc:picChg chg="add mod">
          <ac:chgData name="Bridge, Christian" userId="S::christian.bridge@unt.edu::55b41eeb-7c78-433d-8189-dac9eb777796" providerId="AD" clId="Web-{0B467F75-BEA1-4050-8AFB-6061E75DDF04}" dt="2025-04-20T19:54:40.815" v="2472" actId="1076"/>
          <ac:picMkLst>
            <pc:docMk/>
            <pc:sldMk cId="2365591633" sldId="258"/>
            <ac:picMk id="3" creationId="{45C1C452-AE51-8FC8-3F25-276C7A295114}"/>
          </ac:picMkLst>
        </pc:picChg>
      </pc:sldChg>
      <pc:sldChg chg="addSp delSp modSp">
        <pc:chgData name="Bridge, Christian" userId="S::christian.bridge@unt.edu::55b41eeb-7c78-433d-8189-dac9eb777796" providerId="AD" clId="Web-{0B467F75-BEA1-4050-8AFB-6061E75DDF04}" dt="2025-04-20T19:15:42.885" v="1350" actId="20577"/>
        <pc:sldMkLst>
          <pc:docMk/>
          <pc:sldMk cId="2419551523" sldId="259"/>
        </pc:sldMkLst>
        <pc:spChg chg="mod">
          <ac:chgData name="Bridge, Christian" userId="S::christian.bridge@unt.edu::55b41eeb-7c78-433d-8189-dac9eb777796" providerId="AD" clId="Web-{0B467F75-BEA1-4050-8AFB-6061E75DDF04}" dt="2025-04-20T19:02:12.208" v="999" actId="1076"/>
          <ac:spMkLst>
            <pc:docMk/>
            <pc:sldMk cId="2419551523" sldId="259"/>
            <ac:spMk id="2" creationId="{D8FD4AE2-FDCD-36C3-40D7-618123B3E454}"/>
          </ac:spMkLst>
        </pc:spChg>
        <pc:spChg chg="add del">
          <ac:chgData name="Bridge, Christian" userId="S::christian.bridge@unt.edu::55b41eeb-7c78-433d-8189-dac9eb777796" providerId="AD" clId="Web-{0B467F75-BEA1-4050-8AFB-6061E75DDF04}" dt="2025-04-20T19:03:07.927" v="1008"/>
          <ac:spMkLst>
            <pc:docMk/>
            <pc:sldMk cId="2419551523" sldId="259"/>
            <ac:spMk id="4" creationId="{6DF7FBA8-75FC-5CCE-B68A-A181D47E1D09}"/>
          </ac:spMkLst>
        </pc:spChg>
        <pc:spChg chg="add mod">
          <ac:chgData name="Bridge, Christian" userId="S::christian.bridge@unt.edu::55b41eeb-7c78-433d-8189-dac9eb777796" providerId="AD" clId="Web-{0B467F75-BEA1-4050-8AFB-6061E75DDF04}" dt="2025-04-20T19:10:13.367" v="1305" actId="14100"/>
          <ac:spMkLst>
            <pc:docMk/>
            <pc:sldMk cId="2419551523" sldId="259"/>
            <ac:spMk id="5" creationId="{36C0CD22-7F73-35A9-3457-9EFD537F6D73}"/>
          </ac:spMkLst>
        </pc:spChg>
        <pc:spChg chg="add mod">
          <ac:chgData name="Bridge, Christian" userId="S::christian.bridge@unt.edu::55b41eeb-7c78-433d-8189-dac9eb777796" providerId="AD" clId="Web-{0B467F75-BEA1-4050-8AFB-6061E75DDF04}" dt="2025-04-20T19:15:20.963" v="1341" actId="1076"/>
          <ac:spMkLst>
            <pc:docMk/>
            <pc:sldMk cId="2419551523" sldId="259"/>
            <ac:spMk id="7" creationId="{26582860-D81B-E214-40C4-991323C61BE2}"/>
          </ac:spMkLst>
        </pc:spChg>
        <pc:spChg chg="add mod">
          <ac:chgData name="Bridge, Christian" userId="S::christian.bridge@unt.edu::55b41eeb-7c78-433d-8189-dac9eb777796" providerId="AD" clId="Web-{0B467F75-BEA1-4050-8AFB-6061E75DDF04}" dt="2025-04-20T19:15:28.463" v="1343" actId="1076"/>
          <ac:spMkLst>
            <pc:docMk/>
            <pc:sldMk cId="2419551523" sldId="259"/>
            <ac:spMk id="11" creationId="{6641696D-7F0B-AE2A-3246-C7505937B5BD}"/>
          </ac:spMkLst>
        </pc:spChg>
        <pc:spChg chg="add mod">
          <ac:chgData name="Bridge, Christian" userId="S::christian.bridge@unt.edu::55b41eeb-7c78-433d-8189-dac9eb777796" providerId="AD" clId="Web-{0B467F75-BEA1-4050-8AFB-6061E75DDF04}" dt="2025-04-20T19:15:42.885" v="1350" actId="20577"/>
          <ac:spMkLst>
            <pc:docMk/>
            <pc:sldMk cId="2419551523" sldId="259"/>
            <ac:spMk id="15" creationId="{27689B32-DF13-8E10-3A2C-0FFA02D7D872}"/>
          </ac:spMkLst>
        </pc:spChg>
        <pc:picChg chg="add del mod">
          <ac:chgData name="Bridge, Christian" userId="S::christian.bridge@unt.edu::55b41eeb-7c78-433d-8189-dac9eb777796" providerId="AD" clId="Web-{0B467F75-BEA1-4050-8AFB-6061E75DDF04}" dt="2025-04-20T19:10:01.836" v="1302"/>
          <ac:picMkLst>
            <pc:docMk/>
            <pc:sldMk cId="2419551523" sldId="259"/>
            <ac:picMk id="3" creationId="{2233AC92-FDB6-8D10-12E5-12199FFF1FE9}"/>
          </ac:picMkLst>
        </pc:picChg>
        <pc:picChg chg="add mod">
          <ac:chgData name="Bridge, Christian" userId="S::christian.bridge@unt.edu::55b41eeb-7c78-433d-8189-dac9eb777796" providerId="AD" clId="Web-{0B467F75-BEA1-4050-8AFB-6061E75DDF04}" dt="2025-04-20T19:15:16.010" v="1340" actId="1076"/>
          <ac:picMkLst>
            <pc:docMk/>
            <pc:sldMk cId="2419551523" sldId="259"/>
            <ac:picMk id="6" creationId="{96DD6A5C-817A-498D-AFD5-F42720F2EC1F}"/>
          </ac:picMkLst>
        </pc:picChg>
        <pc:picChg chg="add mod">
          <ac:chgData name="Bridge, Christian" userId="S::christian.bridge@unt.edu::55b41eeb-7c78-433d-8189-dac9eb777796" providerId="AD" clId="Web-{0B467F75-BEA1-4050-8AFB-6061E75DDF04}" dt="2025-04-20T19:15:23.682" v="1342" actId="1076"/>
          <ac:picMkLst>
            <pc:docMk/>
            <pc:sldMk cId="2419551523" sldId="259"/>
            <ac:picMk id="9" creationId="{65ACC8BC-5203-8010-4D67-5D07F7A9047C}"/>
          </ac:picMkLst>
        </pc:picChg>
        <pc:picChg chg="add mod modCrop">
          <ac:chgData name="Bridge, Christian" userId="S::christian.bridge@unt.edu::55b41eeb-7c78-433d-8189-dac9eb777796" providerId="AD" clId="Web-{0B467F75-BEA1-4050-8AFB-6061E75DDF04}" dt="2025-04-20T19:15:31.744" v="1344" actId="1076"/>
          <ac:picMkLst>
            <pc:docMk/>
            <pc:sldMk cId="2419551523" sldId="259"/>
            <ac:picMk id="13" creationId="{94D7F82B-0BB6-02D2-5D97-95B71A3DA7EB}"/>
          </ac:picMkLst>
        </pc:picChg>
      </pc:sldChg>
      <pc:sldChg chg="addSp modSp">
        <pc:chgData name="Bridge, Christian" userId="S::christian.bridge@unt.edu::55b41eeb-7c78-433d-8189-dac9eb777796" providerId="AD" clId="Web-{0B467F75-BEA1-4050-8AFB-6061E75DDF04}" dt="2025-04-20T19:44:47.338" v="2252" actId="14100"/>
        <pc:sldMkLst>
          <pc:docMk/>
          <pc:sldMk cId="411365479" sldId="260"/>
        </pc:sldMkLst>
        <pc:spChg chg="mod">
          <ac:chgData name="Bridge, Christian" userId="S::christian.bridge@unt.edu::55b41eeb-7c78-433d-8189-dac9eb777796" providerId="AD" clId="Web-{0B467F75-BEA1-4050-8AFB-6061E75DDF04}" dt="2025-04-20T19:34:32.084" v="1744" actId="20577"/>
          <ac:spMkLst>
            <pc:docMk/>
            <pc:sldMk cId="411365479" sldId="260"/>
            <ac:spMk id="2" creationId="{B804500F-E5DB-3B49-331C-66C3A1628D45}"/>
          </ac:spMkLst>
        </pc:spChg>
        <pc:spChg chg="add mod">
          <ac:chgData name="Bridge, Christian" userId="S::christian.bridge@unt.edu::55b41eeb-7c78-433d-8189-dac9eb777796" providerId="AD" clId="Web-{0B467F75-BEA1-4050-8AFB-6061E75DDF04}" dt="2025-04-20T19:42:56.478" v="2192" actId="14100"/>
          <ac:spMkLst>
            <pc:docMk/>
            <pc:sldMk cId="411365479" sldId="260"/>
            <ac:spMk id="3" creationId="{2F3748FB-D2BF-D490-9A84-7DAEB670B6D9}"/>
          </ac:spMkLst>
        </pc:spChg>
        <pc:spChg chg="add mod">
          <ac:chgData name="Bridge, Christian" userId="S::christian.bridge@unt.edu::55b41eeb-7c78-433d-8189-dac9eb777796" providerId="AD" clId="Web-{0B467F75-BEA1-4050-8AFB-6061E75DDF04}" dt="2025-04-20T19:44:41.510" v="2251" actId="14100"/>
          <ac:spMkLst>
            <pc:docMk/>
            <pc:sldMk cId="411365479" sldId="260"/>
            <ac:spMk id="5" creationId="{F3580F35-F457-8ABA-0749-BC914C775438}"/>
          </ac:spMkLst>
        </pc:spChg>
        <pc:picChg chg="add mod">
          <ac:chgData name="Bridge, Christian" userId="S::christian.bridge@unt.edu::55b41eeb-7c78-433d-8189-dac9eb777796" providerId="AD" clId="Web-{0B467F75-BEA1-4050-8AFB-6061E75DDF04}" dt="2025-04-20T19:44:47.338" v="2252" actId="14100"/>
          <ac:picMkLst>
            <pc:docMk/>
            <pc:sldMk cId="411365479" sldId="260"/>
            <ac:picMk id="4" creationId="{EF21FF74-9F17-06B8-1A1F-F1B4A4EB591F}"/>
          </ac:picMkLst>
        </pc:picChg>
      </pc:sldChg>
      <pc:sldChg chg="addSp modSp">
        <pc:chgData name="Bridge, Christian" userId="S::christian.bridge@unt.edu::55b41eeb-7c78-433d-8189-dac9eb777796" providerId="AD" clId="Web-{0B467F75-BEA1-4050-8AFB-6061E75DDF04}" dt="2025-04-20T19:22:11.638" v="1476" actId="20577"/>
        <pc:sldMkLst>
          <pc:docMk/>
          <pc:sldMk cId="1806702930" sldId="261"/>
        </pc:sldMkLst>
        <pc:spChg chg="mod">
          <ac:chgData name="Bridge, Christian" userId="S::christian.bridge@unt.edu::55b41eeb-7c78-433d-8189-dac9eb777796" providerId="AD" clId="Web-{0B467F75-BEA1-4050-8AFB-6061E75DDF04}" dt="2025-04-20T19:01:41.630" v="993" actId="1076"/>
          <ac:spMkLst>
            <pc:docMk/>
            <pc:sldMk cId="1806702930" sldId="261"/>
            <ac:spMk id="2" creationId="{5C8E8A04-FF4A-1BA7-800F-0BEF7326BB7A}"/>
          </ac:spMkLst>
        </pc:spChg>
        <pc:spChg chg="add mod">
          <ac:chgData name="Bridge, Christian" userId="S::christian.bridge@unt.edu::55b41eeb-7c78-433d-8189-dac9eb777796" providerId="AD" clId="Web-{0B467F75-BEA1-4050-8AFB-6061E75DDF04}" dt="2025-04-20T19:22:11.638" v="1476" actId="20577"/>
          <ac:spMkLst>
            <pc:docMk/>
            <pc:sldMk cId="1806702930" sldId="261"/>
            <ac:spMk id="3" creationId="{7BF3E2CC-279F-2916-A54F-8731256BB227}"/>
          </ac:spMkLst>
        </pc:spChg>
      </pc:sldChg>
      <pc:sldChg chg="addSp delSp modSp">
        <pc:chgData name="Bridge, Christian" userId="S::christian.bridge@unt.edu::55b41eeb-7c78-433d-8189-dac9eb777796" providerId="AD" clId="Web-{0B467F75-BEA1-4050-8AFB-6061E75DDF04}" dt="2025-04-20T19:23:52.560" v="1502" actId="20577"/>
        <pc:sldMkLst>
          <pc:docMk/>
          <pc:sldMk cId="2673361283" sldId="262"/>
        </pc:sldMkLst>
        <pc:spChg chg="mod">
          <ac:chgData name="Bridge, Christian" userId="S::christian.bridge@unt.edu::55b41eeb-7c78-433d-8189-dac9eb777796" providerId="AD" clId="Web-{0B467F75-BEA1-4050-8AFB-6061E75DDF04}" dt="2025-04-20T19:18:04.105" v="1457" actId="1076"/>
          <ac:spMkLst>
            <pc:docMk/>
            <pc:sldMk cId="2673361283" sldId="262"/>
            <ac:spMk id="2" creationId="{7B4247E3-C35E-DBDB-391B-257765841F34}"/>
          </ac:spMkLst>
        </pc:spChg>
        <pc:spChg chg="add del">
          <ac:chgData name="Bridge, Christian" userId="S::christian.bridge@unt.edu::55b41eeb-7c78-433d-8189-dac9eb777796" providerId="AD" clId="Web-{0B467F75-BEA1-4050-8AFB-6061E75DDF04}" dt="2025-04-20T19:08:20.148" v="1254"/>
          <ac:spMkLst>
            <pc:docMk/>
            <pc:sldMk cId="2673361283" sldId="262"/>
            <ac:spMk id="3" creationId="{AA243FF8-CC06-4BFE-ACC3-0055EBB72A66}"/>
          </ac:spMkLst>
        </pc:spChg>
        <pc:spChg chg="add mod">
          <ac:chgData name="Bridge, Christian" userId="S::christian.bridge@unt.edu::55b41eeb-7c78-433d-8189-dac9eb777796" providerId="AD" clId="Web-{0B467F75-BEA1-4050-8AFB-6061E75DDF04}" dt="2025-04-20T19:23:52.560" v="1502" actId="20577"/>
          <ac:spMkLst>
            <pc:docMk/>
            <pc:sldMk cId="2673361283" sldId="262"/>
            <ac:spMk id="4" creationId="{2FF28F53-01E7-AE11-DB08-ED8DCEB0905F}"/>
          </ac:spMkLst>
        </pc:spChg>
        <pc:spChg chg="add mod">
          <ac:chgData name="Bridge, Christian" userId="S::christian.bridge@unt.edu::55b41eeb-7c78-433d-8189-dac9eb777796" providerId="AD" clId="Web-{0B467F75-BEA1-4050-8AFB-6061E75DDF04}" dt="2025-04-20T19:19:37.871" v="1467"/>
          <ac:spMkLst>
            <pc:docMk/>
            <pc:sldMk cId="2673361283" sldId="262"/>
            <ac:spMk id="7" creationId="{CB85B78D-E117-46C9-C3A5-42774685E6D8}"/>
          </ac:spMkLst>
        </pc:spChg>
        <pc:picChg chg="add del mod">
          <ac:chgData name="Bridge, Christian" userId="S::christian.bridge@unt.edu::55b41eeb-7c78-433d-8189-dac9eb777796" providerId="AD" clId="Web-{0B467F75-BEA1-4050-8AFB-6061E75DDF04}" dt="2025-04-20T19:17:44.902" v="1454"/>
          <ac:picMkLst>
            <pc:docMk/>
            <pc:sldMk cId="2673361283" sldId="262"/>
            <ac:picMk id="5" creationId="{F8E15A89-71E7-8239-EBCF-728EC38BD15B}"/>
          </ac:picMkLst>
        </pc:picChg>
        <pc:picChg chg="add mod">
          <ac:chgData name="Bridge, Christian" userId="S::christian.bridge@unt.edu::55b41eeb-7c78-433d-8189-dac9eb777796" providerId="AD" clId="Web-{0B467F75-BEA1-4050-8AFB-6061E75DDF04}" dt="2025-04-20T19:19:16.340" v="1461" actId="1076"/>
          <ac:picMkLst>
            <pc:docMk/>
            <pc:sldMk cId="2673361283" sldId="262"/>
            <ac:picMk id="6" creationId="{77C0E87A-9F9E-501E-C75B-7B7FB09301E1}"/>
          </ac:picMkLst>
        </pc:picChg>
        <pc:picChg chg="add mod">
          <ac:chgData name="Bridge, Christian" userId="S::christian.bridge@unt.edu::55b41eeb-7c78-433d-8189-dac9eb777796" providerId="AD" clId="Web-{0B467F75-BEA1-4050-8AFB-6061E75DDF04}" dt="2025-04-20T19:20:20.324" v="1472" actId="14100"/>
          <ac:picMkLst>
            <pc:docMk/>
            <pc:sldMk cId="2673361283" sldId="262"/>
            <ac:picMk id="9" creationId="{210C2F3A-EFB9-3299-30C9-8F5799AFFC07}"/>
          </ac:picMkLst>
        </pc:picChg>
      </pc:sldChg>
      <pc:sldChg chg="modSp">
        <pc:chgData name="Bridge, Christian" userId="S::christian.bridge@unt.edu::55b41eeb-7c78-433d-8189-dac9eb777796" providerId="AD" clId="Web-{0B467F75-BEA1-4050-8AFB-6061E75DDF04}" dt="2025-04-20T19:49:36.715" v="2297" actId="20577"/>
        <pc:sldMkLst>
          <pc:docMk/>
          <pc:sldMk cId="2212208502" sldId="263"/>
        </pc:sldMkLst>
        <pc:spChg chg="mod">
          <ac:chgData name="Bridge, Christian" userId="S::christian.bridge@unt.edu::55b41eeb-7c78-433d-8189-dac9eb777796" providerId="AD" clId="Web-{0B467F75-BEA1-4050-8AFB-6061E75DDF04}" dt="2025-04-20T19:49:36.715" v="2297" actId="20577"/>
          <ac:spMkLst>
            <pc:docMk/>
            <pc:sldMk cId="2212208502" sldId="263"/>
            <ac:spMk id="2" creationId="{D3BA3E36-94A8-DA37-E283-B5DC7FC94C52}"/>
          </ac:spMkLst>
        </pc:spChg>
      </pc:sldChg>
      <pc:sldChg chg="addSp delSp modSp">
        <pc:chgData name="Bridge, Christian" userId="S::christian.bridge@unt.edu::55b41eeb-7c78-433d-8189-dac9eb777796" providerId="AD" clId="Web-{0B467F75-BEA1-4050-8AFB-6061E75DDF04}" dt="2025-04-20T19:45:55.698" v="2293" actId="20577"/>
        <pc:sldMkLst>
          <pc:docMk/>
          <pc:sldMk cId="3271932656" sldId="264"/>
        </pc:sldMkLst>
        <pc:spChg chg="add del">
          <ac:chgData name="Bridge, Christian" userId="S::christian.bridge@unt.edu::55b41eeb-7c78-433d-8189-dac9eb777796" providerId="AD" clId="Web-{0B467F75-BEA1-4050-8AFB-6061E75DDF04}" dt="2025-04-20T18:47:06.359" v="434"/>
          <ac:spMkLst>
            <pc:docMk/>
            <pc:sldMk cId="3271932656" sldId="264"/>
            <ac:spMk id="3" creationId="{F92ECF2B-E933-4CC8-A18F-946702A12838}"/>
          </ac:spMkLst>
        </pc:spChg>
        <pc:spChg chg="add mod">
          <ac:chgData name="Bridge, Christian" userId="S::christian.bridge@unt.edu::55b41eeb-7c78-433d-8189-dac9eb777796" providerId="AD" clId="Web-{0B467F75-BEA1-4050-8AFB-6061E75DDF04}" dt="2025-04-20T19:45:55.698" v="2293" actId="20577"/>
          <ac:spMkLst>
            <pc:docMk/>
            <pc:sldMk cId="3271932656" sldId="264"/>
            <ac:spMk id="4" creationId="{11FD0587-309F-52ED-7E48-444CC2946D53}"/>
          </ac:spMkLst>
        </pc:spChg>
      </pc:sldChg>
      <pc:sldChg chg="addSp modSp new mod setBg">
        <pc:chgData name="Bridge, Christian" userId="S::christian.bridge@unt.edu::55b41eeb-7c78-433d-8189-dac9eb777796" providerId="AD" clId="Web-{0B467F75-BEA1-4050-8AFB-6061E75DDF04}" dt="2025-04-20T18:46:13.390" v="424" actId="20577"/>
        <pc:sldMkLst>
          <pc:docMk/>
          <pc:sldMk cId="786725557" sldId="266"/>
        </pc:sldMkLst>
        <pc:spChg chg="mod">
          <ac:chgData name="Bridge, Christian" userId="S::christian.bridge@unt.edu::55b41eeb-7c78-433d-8189-dac9eb777796" providerId="AD" clId="Web-{0B467F75-BEA1-4050-8AFB-6061E75DDF04}" dt="2025-04-20T18:40:50.216" v="273" actId="20577"/>
          <ac:spMkLst>
            <pc:docMk/>
            <pc:sldMk cId="786725557" sldId="266"/>
            <ac:spMk id="2" creationId="{8C936415-697E-0185-2916-F8C4AAAA6A8B}"/>
          </ac:spMkLst>
        </pc:spChg>
        <pc:spChg chg="mod">
          <ac:chgData name="Bridge, Christian" userId="S::christian.bridge@unt.edu::55b41eeb-7c78-433d-8189-dac9eb777796" providerId="AD" clId="Web-{0B467F75-BEA1-4050-8AFB-6061E75DDF04}" dt="2025-04-20T18:46:13.390" v="424" actId="20577"/>
          <ac:spMkLst>
            <pc:docMk/>
            <pc:sldMk cId="786725557" sldId="266"/>
            <ac:spMk id="3" creationId="{AAB14D1B-8361-DE5A-7512-2CE18B6C1E53}"/>
          </ac:spMkLst>
        </pc:spChg>
        <pc:picChg chg="add mod modCrop">
          <ac:chgData name="Bridge, Christian" userId="S::christian.bridge@unt.edu::55b41eeb-7c78-433d-8189-dac9eb777796" providerId="AD" clId="Web-{0B467F75-BEA1-4050-8AFB-6061E75DDF04}" dt="2025-04-20T18:45:25.202" v="406" actId="1076"/>
          <ac:picMkLst>
            <pc:docMk/>
            <pc:sldMk cId="786725557" sldId="266"/>
            <ac:picMk id="4" creationId="{8DE85CA1-9077-5718-F490-F903840477CB}"/>
          </ac:picMkLst>
        </pc:picChg>
      </pc:sldChg>
      <pc:sldChg chg="addSp delSp modSp add replId">
        <pc:chgData name="Bridge, Christian" userId="S::christian.bridge@unt.edu::55b41eeb-7c78-433d-8189-dac9eb777796" providerId="AD" clId="Web-{0B467F75-BEA1-4050-8AFB-6061E75DDF04}" dt="2025-04-20T19:33:41.849" v="1737" actId="14100"/>
        <pc:sldMkLst>
          <pc:docMk/>
          <pc:sldMk cId="3279067270" sldId="267"/>
        </pc:sldMkLst>
        <pc:spChg chg="mod">
          <ac:chgData name="Bridge, Christian" userId="S::christian.bridge@unt.edu::55b41eeb-7c78-433d-8189-dac9eb777796" providerId="AD" clId="Web-{0B467F75-BEA1-4050-8AFB-6061E75DDF04}" dt="2025-04-20T19:27:43.515" v="1585" actId="1076"/>
          <ac:spMkLst>
            <pc:docMk/>
            <pc:sldMk cId="3279067270" sldId="267"/>
            <ac:spMk id="2" creationId="{6C22ED17-9907-D543-5F58-7F4AF613D232}"/>
          </ac:spMkLst>
        </pc:spChg>
        <pc:spChg chg="add mod">
          <ac:chgData name="Bridge, Christian" userId="S::christian.bridge@unt.edu::55b41eeb-7c78-433d-8189-dac9eb777796" providerId="AD" clId="Web-{0B467F75-BEA1-4050-8AFB-6061E75DDF04}" dt="2025-04-20T19:31:45.204" v="1714" actId="20577"/>
          <ac:spMkLst>
            <pc:docMk/>
            <pc:sldMk cId="3279067270" sldId="267"/>
            <ac:spMk id="5" creationId="{C087F86D-4957-90C8-AD28-1683BD372EBA}"/>
          </ac:spMkLst>
        </pc:spChg>
        <pc:spChg chg="add mod">
          <ac:chgData name="Bridge, Christian" userId="S::christian.bridge@unt.edu::55b41eeb-7c78-433d-8189-dac9eb777796" providerId="AD" clId="Web-{0B467F75-BEA1-4050-8AFB-6061E75DDF04}" dt="2025-04-20T19:33:35.865" v="1734"/>
          <ac:spMkLst>
            <pc:docMk/>
            <pc:sldMk cId="3279067270" sldId="267"/>
            <ac:spMk id="11" creationId="{B1256871-16A1-1302-A928-FE879B78D93B}"/>
          </ac:spMkLst>
        </pc:spChg>
        <pc:spChg chg="add mod">
          <ac:chgData name="Bridge, Christian" userId="S::christian.bridge@unt.edu::55b41eeb-7c78-433d-8189-dac9eb777796" providerId="AD" clId="Web-{0B467F75-BEA1-4050-8AFB-6061E75DDF04}" dt="2025-04-20T19:33:41.849" v="1737" actId="14100"/>
          <ac:spMkLst>
            <pc:docMk/>
            <pc:sldMk cId="3279067270" sldId="267"/>
            <ac:spMk id="13" creationId="{81685AAF-43CD-D21A-9832-E9F532E226A3}"/>
          </ac:spMkLst>
        </pc:spChg>
        <pc:picChg chg="add del mod">
          <ac:chgData name="Bridge, Christian" userId="S::christian.bridge@unt.edu::55b41eeb-7c78-433d-8189-dac9eb777796" providerId="AD" clId="Web-{0B467F75-BEA1-4050-8AFB-6061E75DDF04}" dt="2025-04-20T19:23:59.107" v="1503"/>
          <ac:picMkLst>
            <pc:docMk/>
            <pc:sldMk cId="3279067270" sldId="267"/>
            <ac:picMk id="3" creationId="{0F35F7CE-A637-3058-E2A9-88637676CBE3}"/>
          </ac:picMkLst>
        </pc:picChg>
        <pc:picChg chg="add del mod">
          <ac:chgData name="Bridge, Christian" userId="S::christian.bridge@unt.edu::55b41eeb-7c78-433d-8189-dac9eb777796" providerId="AD" clId="Web-{0B467F75-BEA1-4050-8AFB-6061E75DDF04}" dt="2025-04-20T19:29:55.844" v="1608"/>
          <ac:picMkLst>
            <pc:docMk/>
            <pc:sldMk cId="3279067270" sldId="267"/>
            <ac:picMk id="4" creationId="{B220E3BA-0D62-C25D-29F2-807D62AE752C}"/>
          </ac:picMkLst>
        </pc:picChg>
        <pc:picChg chg="add mod">
          <ac:chgData name="Bridge, Christian" userId="S::christian.bridge@unt.edu::55b41eeb-7c78-433d-8189-dac9eb777796" providerId="AD" clId="Web-{0B467F75-BEA1-4050-8AFB-6061E75DDF04}" dt="2025-04-20T19:33:21.518" v="1730" actId="1076"/>
          <ac:picMkLst>
            <pc:docMk/>
            <pc:sldMk cId="3279067270" sldId="267"/>
            <ac:picMk id="6" creationId="{88B42C3F-A990-1AEC-1866-71589612B012}"/>
          </ac:picMkLst>
        </pc:picChg>
        <pc:picChg chg="add mod">
          <ac:chgData name="Bridge, Christian" userId="S::christian.bridge@unt.edu::55b41eeb-7c78-433d-8189-dac9eb777796" providerId="AD" clId="Web-{0B467F75-BEA1-4050-8AFB-6061E75DDF04}" dt="2025-04-20T19:32:28.610" v="1720" actId="1076"/>
          <ac:picMkLst>
            <pc:docMk/>
            <pc:sldMk cId="3279067270" sldId="267"/>
            <ac:picMk id="7" creationId="{430D0A9E-E5A6-581F-7AB3-112BF148060C}"/>
          </ac:picMkLst>
        </pc:picChg>
        <pc:picChg chg="add mod modCrop">
          <ac:chgData name="Bridge, Christian" userId="S::christian.bridge@unt.edu::55b41eeb-7c78-433d-8189-dac9eb777796" providerId="AD" clId="Web-{0B467F75-BEA1-4050-8AFB-6061E75DDF04}" dt="2025-04-20T19:33:15.190" v="1729" actId="14100"/>
          <ac:picMkLst>
            <pc:docMk/>
            <pc:sldMk cId="3279067270" sldId="267"/>
            <ac:picMk id="9" creationId="{4D93F962-FE38-39E7-9083-536B5A32D24C}"/>
          </ac:picMkLst>
        </pc:picChg>
      </pc:sldChg>
      <pc:sldChg chg="add replId">
        <pc:chgData name="Bridge, Christian" userId="S::christian.bridge@unt.edu::55b41eeb-7c78-433d-8189-dac9eb777796" providerId="AD" clId="Web-{0B467F75-BEA1-4050-8AFB-6061E75DDF04}" dt="2025-04-20T19:47:13.839" v="2294"/>
        <pc:sldMkLst>
          <pc:docMk/>
          <pc:sldMk cId="1663937096" sldId="268"/>
        </pc:sldMkLst>
      </pc:sldChg>
      <pc:sldChg chg="modSp add replId">
        <pc:chgData name="Bridge, Christian" userId="S::christian.bridge@unt.edu::55b41eeb-7c78-433d-8189-dac9eb777796" providerId="AD" clId="Web-{0B467F75-BEA1-4050-8AFB-6061E75DDF04}" dt="2025-04-20T19:55:44.034" v="2477" actId="20577"/>
        <pc:sldMkLst>
          <pc:docMk/>
          <pc:sldMk cId="1060831764" sldId="269"/>
        </pc:sldMkLst>
        <pc:spChg chg="mod">
          <ac:chgData name="Bridge, Christian" userId="S::christian.bridge@unt.edu::55b41eeb-7c78-433d-8189-dac9eb777796" providerId="AD" clId="Web-{0B467F75-BEA1-4050-8AFB-6061E75DDF04}" dt="2025-04-20T19:55:44.034" v="2477" actId="20577"/>
          <ac:spMkLst>
            <pc:docMk/>
            <pc:sldMk cId="1060831764" sldId="269"/>
            <ac:spMk id="2" creationId="{9B8F0B24-6D4B-1F2F-526C-7AA455698EBC}"/>
          </ac:spMkLst>
        </pc:spChg>
      </pc:sldChg>
      <pc:sldChg chg="modSp add replId">
        <pc:chgData name="Bridge, Christian" userId="S::christian.bridge@unt.edu::55b41eeb-7c78-433d-8189-dac9eb777796" providerId="AD" clId="Web-{0B467F75-BEA1-4050-8AFB-6061E75DDF04}" dt="2025-04-20T19:49:45.137" v="2301" actId="20577"/>
        <pc:sldMkLst>
          <pc:docMk/>
          <pc:sldMk cId="2845883861" sldId="270"/>
        </pc:sldMkLst>
        <pc:spChg chg="mod">
          <ac:chgData name="Bridge, Christian" userId="S::christian.bridge@unt.edu::55b41eeb-7c78-433d-8189-dac9eb777796" providerId="AD" clId="Web-{0B467F75-BEA1-4050-8AFB-6061E75DDF04}" dt="2025-04-20T19:49:45.137" v="2301" actId="20577"/>
          <ac:spMkLst>
            <pc:docMk/>
            <pc:sldMk cId="2845883861" sldId="270"/>
            <ac:spMk id="2" creationId="{14A3CBA0-F190-2EC2-2039-BECD613774C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4/21/2025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41022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4/21/2025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35521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4/21/2025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87902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4/21/2025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9535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4/21/2025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64859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4/21/2025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92336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4/21/2025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22568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4/21/2025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672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4/21/2025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56657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4/21/2025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6609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4/21/2025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8104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4/21/2025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67576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88" r:id="rId6"/>
    <p:sldLayoutId id="2147483684" r:id="rId7"/>
    <p:sldLayoutId id="2147483685" r:id="rId8"/>
    <p:sldLayoutId id="2147483686" r:id="rId9"/>
    <p:sldLayoutId id="2147483687" r:id="rId10"/>
    <p:sldLayoutId id="2147483689"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hyperlink" Target="https://datascience.unt.edu/programs/msds/admission.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pinecone.io/learn/vector-embeddings/" TargetMode="External"/><Relationship Id="rId2" Type="http://schemas.openxmlformats.org/officeDocument/2006/relationships/hyperlink" Target="https://developer.nvidia.com/blog/rag-101-demystifying-retrieval-augmented-generation-pipelin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7053" y="908651"/>
            <a:ext cx="4756780" cy="3640345"/>
          </a:xfrm>
        </p:spPr>
        <p:txBody>
          <a:bodyPr anchor="t">
            <a:normAutofit/>
          </a:bodyPr>
          <a:lstStyle/>
          <a:p>
            <a:r>
              <a:rPr lang="en-US" sz="4000" dirty="0"/>
              <a:t>College of Information ai Chatbot –</a:t>
            </a:r>
            <a:br>
              <a:rPr lang="en-US" sz="4000" dirty="0"/>
            </a:br>
            <a:r>
              <a:rPr lang="en-US" sz="4000" dirty="0"/>
              <a:t>a rag-</a:t>
            </a:r>
            <a:r>
              <a:rPr lang="en-US" sz="4000" dirty="0" err="1"/>
              <a:t>llm</a:t>
            </a:r>
            <a:r>
              <a:rPr lang="en-US" sz="4000" dirty="0"/>
              <a:t> model</a:t>
            </a:r>
          </a:p>
        </p:txBody>
      </p:sp>
      <p:sp>
        <p:nvSpPr>
          <p:cNvPr id="3" name="Subtitle 2"/>
          <p:cNvSpPr>
            <a:spLocks noGrp="1"/>
          </p:cNvSpPr>
          <p:nvPr>
            <p:ph type="subTitle" idx="1"/>
          </p:nvPr>
        </p:nvSpPr>
        <p:spPr>
          <a:xfrm>
            <a:off x="703400" y="4700236"/>
            <a:ext cx="3380437" cy="1872066"/>
          </a:xfrm>
        </p:spPr>
        <p:txBody>
          <a:bodyPr vert="horz" lIns="91440" tIns="45720" rIns="91440" bIns="45720" rtlCol="0" anchor="ctr">
            <a:normAutofit/>
          </a:bodyPr>
          <a:lstStyle/>
          <a:p>
            <a:pPr algn="ctr"/>
            <a:r>
              <a:rPr lang="en-US" sz="1800" dirty="0"/>
              <a:t>Christian Bridge</a:t>
            </a:r>
            <a:endParaRPr lang="en-US"/>
          </a:p>
          <a:p>
            <a:pPr algn="ctr"/>
            <a:r>
              <a:rPr lang="en-US" sz="1800" dirty="0"/>
              <a:t>Chandrasekhar </a:t>
            </a:r>
            <a:r>
              <a:rPr lang="en-US" sz="1800" err="1"/>
              <a:t>Pedalapu</a:t>
            </a:r>
            <a:endParaRPr lang="en-US" sz="1800" dirty="0"/>
          </a:p>
          <a:p>
            <a:pPr algn="ctr"/>
            <a:r>
              <a:rPr lang="en-US" sz="1800" dirty="0"/>
              <a:t>Pranay Rishith </a:t>
            </a:r>
            <a:r>
              <a:rPr lang="en-US" sz="1800" err="1"/>
              <a:t>Bondugula</a:t>
            </a:r>
            <a:endParaRPr lang="en-US" sz="18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0C4944B-7E69-EB1F-9946-12C9EB17F147}"/>
              </a:ext>
            </a:extLst>
          </p:cNvPr>
          <p:cNvPicPr>
            <a:picLocks noChangeAspect="1"/>
          </p:cNvPicPr>
          <p:nvPr/>
        </p:nvPicPr>
        <p:blipFill>
          <a:blip r:embed="rId2"/>
          <a:srcRect r="-5" b="6253"/>
          <a:stretch/>
        </p:blipFill>
        <p:spPr>
          <a:xfrm>
            <a:off x="4876158" y="10"/>
            <a:ext cx="7315841" cy="685799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0E9136-F851-AB20-9FFE-9F1E84EE6D13}"/>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EBA495-074D-D77D-93B2-67DB7714BA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FEF8847-8938-D3D8-F8C0-2DC828323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988CAFCB-6973-3B09-5BAF-364B2F781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BA3E36-94A8-DA37-E283-B5DC7FC94C52}"/>
              </a:ext>
            </a:extLst>
          </p:cNvPr>
          <p:cNvSpPr>
            <a:spLocks noGrp="1"/>
          </p:cNvSpPr>
          <p:nvPr>
            <p:ph type="title"/>
          </p:nvPr>
        </p:nvSpPr>
        <p:spPr>
          <a:xfrm>
            <a:off x="695324" y="630379"/>
            <a:ext cx="10283452" cy="1225143"/>
          </a:xfrm>
        </p:spPr>
        <p:txBody>
          <a:bodyPr vert="horz" lIns="91440" tIns="45720" rIns="91440" bIns="45720" rtlCol="0" anchor="t">
            <a:normAutofit/>
          </a:bodyPr>
          <a:lstStyle/>
          <a:p>
            <a:r>
              <a:rPr lang="en-US" sz="6600" dirty="0"/>
              <a:t>Text Embedding</a:t>
            </a:r>
          </a:p>
        </p:txBody>
      </p:sp>
      <p:cxnSp>
        <p:nvCxnSpPr>
          <p:cNvPr id="14" name="Straight Connector 13">
            <a:extLst>
              <a:ext uri="{FF2B5EF4-FFF2-40B4-BE49-F238E27FC236}">
                <a16:creationId xmlns:a16="http://schemas.microsoft.com/office/drawing/2014/main" id="{09F8DD0E-D580-413A-5360-252815FE45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2215A-2F2A-4D82-5C0D-C53C32340A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EC9A9F5-4111-8279-D36D-9B4D144753B8}"/>
              </a:ext>
            </a:extLst>
          </p:cNvPr>
          <p:cNvSpPr txBox="1"/>
          <p:nvPr/>
        </p:nvSpPr>
        <p:spPr>
          <a:xfrm>
            <a:off x="751578" y="1606822"/>
            <a:ext cx="1061280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Text embedding is the process of using a model to translate each word in a chunk to an array of numbers which can be used to determine distance and similarity between each other.</a:t>
            </a:r>
          </a:p>
          <a:p>
            <a:endParaRPr lang="en-US" dirty="0"/>
          </a:p>
          <a:p>
            <a:r>
              <a:rPr lang="en-US" dirty="0"/>
              <a:t>For our project we are using the framework </a:t>
            </a:r>
            <a:r>
              <a:rPr lang="en-US" dirty="0" err="1"/>
              <a:t>SentenceTransformers</a:t>
            </a:r>
            <a:r>
              <a:rPr lang="en-US" dirty="0"/>
              <a:t> with the embedding model</a:t>
            </a:r>
            <a:br>
              <a:rPr lang="en-US" dirty="0"/>
            </a:br>
            <a:r>
              <a:rPr lang="en-US" dirty="0"/>
              <a:t>BAAI/bge-m3.</a:t>
            </a:r>
          </a:p>
          <a:p>
            <a:endParaRPr lang="en-US" dirty="0"/>
          </a:p>
          <a:p>
            <a:r>
              <a:rPr lang="en-US" dirty="0"/>
              <a:t>Text embedding is used to create embeddings of the data documents, and the user entered question.</a:t>
            </a:r>
          </a:p>
        </p:txBody>
      </p:sp>
      <p:pic>
        <p:nvPicPr>
          <p:cNvPr id="4" name="Picture 3" descr="What are Vector Embeddings | Pinecone">
            <a:extLst>
              <a:ext uri="{FF2B5EF4-FFF2-40B4-BE49-F238E27FC236}">
                <a16:creationId xmlns:a16="http://schemas.microsoft.com/office/drawing/2014/main" id="{5FC7DD43-DC43-CBA6-6201-5F7D57D14BBA}"/>
              </a:ext>
            </a:extLst>
          </p:cNvPr>
          <p:cNvPicPr>
            <a:picLocks noChangeAspect="1"/>
          </p:cNvPicPr>
          <p:nvPr/>
        </p:nvPicPr>
        <p:blipFill>
          <a:blip r:embed="rId2"/>
          <a:stretch>
            <a:fillRect/>
          </a:stretch>
        </p:blipFill>
        <p:spPr>
          <a:xfrm>
            <a:off x="2830494" y="3684029"/>
            <a:ext cx="6006313" cy="2081700"/>
          </a:xfrm>
          <a:prstGeom prst="rect">
            <a:avLst/>
          </a:prstGeom>
        </p:spPr>
      </p:pic>
      <p:sp>
        <p:nvSpPr>
          <p:cNvPr id="5" name="TextBox 4">
            <a:extLst>
              <a:ext uri="{FF2B5EF4-FFF2-40B4-BE49-F238E27FC236}">
                <a16:creationId xmlns:a16="http://schemas.microsoft.com/office/drawing/2014/main" id="{6CD2CE41-40AB-03EB-109D-09FA4E8E9CA7}"/>
              </a:ext>
            </a:extLst>
          </p:cNvPr>
          <p:cNvSpPr txBox="1"/>
          <p:nvPr/>
        </p:nvSpPr>
        <p:spPr>
          <a:xfrm>
            <a:off x="3462469" y="5747655"/>
            <a:ext cx="47436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Figure 3: Text embedding model workflow [3]</a:t>
            </a:r>
          </a:p>
        </p:txBody>
      </p:sp>
    </p:spTree>
    <p:extLst>
      <p:ext uri="{BB962C8B-B14F-4D97-AF65-F5344CB8AC3E}">
        <p14:creationId xmlns:p14="http://schemas.microsoft.com/office/powerpoint/2010/main" val="221220850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A463D8-5183-D46B-49B3-D339A26F24D8}"/>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A9BA736-958C-51AA-5B61-D05F70F0D4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A800A1B-C36D-6937-D274-13B58FC000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9DB50B70-C986-4C78-9165-02A706B33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3CBA0-F190-2EC2-2039-BECD613774C8}"/>
              </a:ext>
            </a:extLst>
          </p:cNvPr>
          <p:cNvSpPr>
            <a:spLocks noGrp="1"/>
          </p:cNvSpPr>
          <p:nvPr>
            <p:ph type="title"/>
          </p:nvPr>
        </p:nvSpPr>
        <p:spPr>
          <a:xfrm>
            <a:off x="797606" y="697879"/>
            <a:ext cx="10283452" cy="1225143"/>
          </a:xfrm>
        </p:spPr>
        <p:txBody>
          <a:bodyPr vert="horz" lIns="91440" tIns="45720" rIns="91440" bIns="45720" rtlCol="0" anchor="t">
            <a:normAutofit/>
          </a:bodyPr>
          <a:lstStyle/>
          <a:p>
            <a:r>
              <a:rPr lang="en-US" sz="6600" dirty="0"/>
              <a:t>Vector Storage</a:t>
            </a:r>
          </a:p>
        </p:txBody>
      </p:sp>
      <p:cxnSp>
        <p:nvCxnSpPr>
          <p:cNvPr id="14" name="Straight Connector 13">
            <a:extLst>
              <a:ext uri="{FF2B5EF4-FFF2-40B4-BE49-F238E27FC236}">
                <a16:creationId xmlns:a16="http://schemas.microsoft.com/office/drawing/2014/main" id="{79AD2D0A-8E03-5CBD-7E72-EAF4F4E3AF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718F6D5-E986-5480-CB71-CBAD961F44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066049-E8F1-D5E2-3816-419F5B695FA2}"/>
              </a:ext>
            </a:extLst>
          </p:cNvPr>
          <p:cNvSpPr txBox="1"/>
          <p:nvPr/>
        </p:nvSpPr>
        <p:spPr>
          <a:xfrm>
            <a:off x="855244" y="1658655"/>
            <a:ext cx="105220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Once the vector embeddings are created, they will be stored in a database for querying later. For our project we used </a:t>
            </a:r>
            <a:r>
              <a:rPr lang="en-US" dirty="0" err="1"/>
              <a:t>ChromaDB</a:t>
            </a:r>
            <a:r>
              <a:rPr lang="en-US" dirty="0"/>
              <a:t> an open-source embedding database.</a:t>
            </a:r>
          </a:p>
          <a:p>
            <a:endParaRPr lang="en-US" dirty="0"/>
          </a:p>
          <a:p>
            <a:r>
              <a:rPr lang="en-US" dirty="0"/>
              <a:t>This allows the comparison between user query and vector embeddings of documents to be more structured.</a:t>
            </a:r>
          </a:p>
        </p:txBody>
      </p:sp>
      <p:pic>
        <p:nvPicPr>
          <p:cNvPr id="4" name="Picture 3" descr="ChromaDB: An Open-source vector database | by Debaprasann Bhoi | GoPenAI">
            <a:extLst>
              <a:ext uri="{FF2B5EF4-FFF2-40B4-BE49-F238E27FC236}">
                <a16:creationId xmlns:a16="http://schemas.microsoft.com/office/drawing/2014/main" id="{C144561D-C993-AA88-4CDC-8471E9053AFA}"/>
              </a:ext>
            </a:extLst>
          </p:cNvPr>
          <p:cNvPicPr>
            <a:picLocks noChangeAspect="1"/>
          </p:cNvPicPr>
          <p:nvPr/>
        </p:nvPicPr>
        <p:blipFill>
          <a:blip r:embed="rId2"/>
          <a:stretch>
            <a:fillRect/>
          </a:stretch>
        </p:blipFill>
        <p:spPr>
          <a:xfrm>
            <a:off x="3062400" y="3063677"/>
            <a:ext cx="6097199" cy="2578645"/>
          </a:xfrm>
          <a:prstGeom prst="rect">
            <a:avLst/>
          </a:prstGeom>
        </p:spPr>
      </p:pic>
      <p:sp>
        <p:nvSpPr>
          <p:cNvPr id="5" name="TextBox 4">
            <a:extLst>
              <a:ext uri="{FF2B5EF4-FFF2-40B4-BE49-F238E27FC236}">
                <a16:creationId xmlns:a16="http://schemas.microsoft.com/office/drawing/2014/main" id="{FB8351EB-6415-A9CB-B096-749D46AA04FB}"/>
              </a:ext>
            </a:extLst>
          </p:cNvPr>
          <p:cNvSpPr txBox="1"/>
          <p:nvPr/>
        </p:nvSpPr>
        <p:spPr>
          <a:xfrm>
            <a:off x="4140625" y="5740844"/>
            <a:ext cx="35973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Figure 4: </a:t>
            </a:r>
            <a:r>
              <a:rPr lang="en-US" dirty="0" err="1"/>
              <a:t>ChromaDB</a:t>
            </a:r>
            <a:r>
              <a:rPr lang="en-US" dirty="0"/>
              <a:t> workflow [4]</a:t>
            </a:r>
          </a:p>
        </p:txBody>
      </p:sp>
    </p:spTree>
    <p:extLst>
      <p:ext uri="{BB962C8B-B14F-4D97-AF65-F5344CB8AC3E}">
        <p14:creationId xmlns:p14="http://schemas.microsoft.com/office/powerpoint/2010/main" val="284588386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E8B82B-5381-32A3-6AD2-32E35A4DD288}"/>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2654594-0E5E-6512-C7C0-0152599BC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BC121C-4AD2-D403-ADF3-ECE3D52C1C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CB967F23-8868-1F6C-DA42-02876B58E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8F0B24-6D4B-1F2F-526C-7AA455698EBC}"/>
              </a:ext>
            </a:extLst>
          </p:cNvPr>
          <p:cNvSpPr>
            <a:spLocks noGrp="1"/>
          </p:cNvSpPr>
          <p:nvPr>
            <p:ph type="title"/>
          </p:nvPr>
        </p:nvSpPr>
        <p:spPr>
          <a:xfrm>
            <a:off x="695324" y="871758"/>
            <a:ext cx="10283452" cy="1225143"/>
          </a:xfrm>
        </p:spPr>
        <p:txBody>
          <a:bodyPr vert="horz" lIns="91440" tIns="45720" rIns="91440" bIns="45720" rtlCol="0" anchor="t">
            <a:normAutofit/>
          </a:bodyPr>
          <a:lstStyle/>
          <a:p>
            <a:r>
              <a:rPr lang="en-US" sz="6600" dirty="0"/>
              <a:t>Connecting to a </a:t>
            </a:r>
            <a:r>
              <a:rPr lang="en-US" sz="6600" dirty="0" err="1"/>
              <a:t>llm</a:t>
            </a:r>
          </a:p>
        </p:txBody>
      </p:sp>
      <p:cxnSp>
        <p:nvCxnSpPr>
          <p:cNvPr id="14" name="Straight Connector 13">
            <a:extLst>
              <a:ext uri="{FF2B5EF4-FFF2-40B4-BE49-F238E27FC236}">
                <a16:creationId xmlns:a16="http://schemas.microsoft.com/office/drawing/2014/main" id="{2AB73145-01B3-EA45-7459-8BFE383963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4801A3-7158-4954-0DF8-CD24F9CD3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Ollama Logo Free Download SVG, PNG a... · LobeHub">
            <a:extLst>
              <a:ext uri="{FF2B5EF4-FFF2-40B4-BE49-F238E27FC236}">
                <a16:creationId xmlns:a16="http://schemas.microsoft.com/office/drawing/2014/main" id="{9834A9E2-078D-CDE0-DB46-5CFA0176ABB1}"/>
              </a:ext>
            </a:extLst>
          </p:cNvPr>
          <p:cNvPicPr>
            <a:picLocks noChangeAspect="1"/>
          </p:cNvPicPr>
          <p:nvPr/>
        </p:nvPicPr>
        <p:blipFill>
          <a:blip r:embed="rId2"/>
          <a:stretch>
            <a:fillRect/>
          </a:stretch>
        </p:blipFill>
        <p:spPr>
          <a:xfrm>
            <a:off x="9044400" y="3431400"/>
            <a:ext cx="2743200" cy="2743200"/>
          </a:xfrm>
          <a:prstGeom prst="rect">
            <a:avLst/>
          </a:prstGeom>
        </p:spPr>
      </p:pic>
      <p:sp>
        <p:nvSpPr>
          <p:cNvPr id="4" name="TextBox 3">
            <a:extLst>
              <a:ext uri="{FF2B5EF4-FFF2-40B4-BE49-F238E27FC236}">
                <a16:creationId xmlns:a16="http://schemas.microsoft.com/office/drawing/2014/main" id="{9F29FB5B-D197-C5D2-8569-A0BFD7E4DE15}"/>
              </a:ext>
            </a:extLst>
          </p:cNvPr>
          <p:cNvSpPr txBox="1"/>
          <p:nvPr/>
        </p:nvSpPr>
        <p:spPr>
          <a:xfrm>
            <a:off x="842285" y="1801196"/>
            <a:ext cx="84617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One of the hardest parts of implementation is getting a connection to a LLM model.</a:t>
            </a:r>
          </a:p>
          <a:p>
            <a:pPr marL="1200150" lvl="2" indent="-285750">
              <a:buFont typeface="Wingdings"/>
              <a:buChar char="§"/>
            </a:pPr>
            <a:r>
              <a:rPr lang="en-US"/>
              <a:t>LLM models are computationally taxing when running locally</a:t>
            </a:r>
          </a:p>
          <a:p>
            <a:pPr marL="1200150" lvl="2" indent="-285750">
              <a:buFont typeface="Wingdings"/>
              <a:buChar char="§"/>
            </a:pPr>
            <a:r>
              <a:rPr lang="en-US" dirty="0"/>
              <a:t>APIs to the largest, newest, and best models can be cost-prohibitive</a:t>
            </a:r>
          </a:p>
        </p:txBody>
      </p:sp>
      <p:sp>
        <p:nvSpPr>
          <p:cNvPr id="6" name="TextBox 5">
            <a:extLst>
              <a:ext uri="{FF2B5EF4-FFF2-40B4-BE49-F238E27FC236}">
                <a16:creationId xmlns:a16="http://schemas.microsoft.com/office/drawing/2014/main" id="{1E603184-DED7-3C7E-B85D-A26490FD3D61}"/>
              </a:ext>
            </a:extLst>
          </p:cNvPr>
          <p:cNvSpPr txBox="1"/>
          <p:nvPr/>
        </p:nvSpPr>
        <p:spPr>
          <a:xfrm>
            <a:off x="802065" y="4338669"/>
            <a:ext cx="84358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our project we used Meta's Llama 3.3 70b.</a:t>
            </a:r>
          </a:p>
          <a:p>
            <a:pPr marL="1200150" lvl="2" indent="-285750">
              <a:buFont typeface="Wingdings"/>
              <a:buChar char="§"/>
            </a:pPr>
            <a:r>
              <a:rPr lang="en-US"/>
              <a:t>Model has 70 billion parameters</a:t>
            </a:r>
          </a:p>
          <a:p>
            <a:pPr marL="1200150" lvl="2" indent="-285750">
              <a:buFont typeface="Wingdings"/>
              <a:buChar char="§"/>
            </a:pPr>
            <a:r>
              <a:rPr lang="en-US" dirty="0"/>
              <a:t>Model size is 42Gb</a:t>
            </a:r>
          </a:p>
        </p:txBody>
      </p:sp>
      <p:sp>
        <p:nvSpPr>
          <p:cNvPr id="7" name="TextBox 6">
            <a:extLst>
              <a:ext uri="{FF2B5EF4-FFF2-40B4-BE49-F238E27FC236}">
                <a16:creationId xmlns:a16="http://schemas.microsoft.com/office/drawing/2014/main" id="{4BEAF1C5-4414-5C29-6E12-5E4D5A764B89}"/>
              </a:ext>
            </a:extLst>
          </p:cNvPr>
          <p:cNvSpPr txBox="1"/>
          <p:nvPr/>
        </p:nvSpPr>
        <p:spPr>
          <a:xfrm>
            <a:off x="801372" y="2967209"/>
            <a:ext cx="84617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running the model, Christian had a</a:t>
            </a:r>
            <a:r>
              <a:rPr lang="en-US"/>
              <a:t> desktop with:</a:t>
            </a:r>
          </a:p>
          <a:p>
            <a:pPr marL="1200150" lvl="2" indent="-285750">
              <a:buFont typeface="Wingdings"/>
              <a:buChar char="§"/>
            </a:pPr>
            <a:r>
              <a:rPr lang="en-US" dirty="0"/>
              <a:t>64Gb RAM</a:t>
            </a:r>
          </a:p>
          <a:p>
            <a:pPr marL="1200150" lvl="2" indent="-285750">
              <a:buFont typeface="Wingdings"/>
              <a:buChar char="§"/>
            </a:pPr>
            <a:r>
              <a:rPr lang="en-US" dirty="0"/>
              <a:t>RTX 4090 24Gb VRAM</a:t>
            </a:r>
          </a:p>
        </p:txBody>
      </p:sp>
    </p:spTree>
    <p:extLst>
      <p:ext uri="{BB962C8B-B14F-4D97-AF65-F5344CB8AC3E}">
        <p14:creationId xmlns:p14="http://schemas.microsoft.com/office/powerpoint/2010/main" val="106083176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B7DDF4-B303-8E6B-D845-8CD19892E660}"/>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0CA93F-B554-A86A-125A-F23F2E6A2B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4B8E3C0-88F5-44A1-0D02-4FF6F68F0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684D1D2D-7CB1-27FC-FC97-BC22243CB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DF2746-8A82-B206-79DB-0EA03F120E2C}"/>
              </a:ext>
            </a:extLst>
          </p:cNvPr>
          <p:cNvSpPr>
            <a:spLocks noGrp="1"/>
          </p:cNvSpPr>
          <p:nvPr>
            <p:ph type="title"/>
          </p:nvPr>
        </p:nvSpPr>
        <p:spPr>
          <a:xfrm>
            <a:off x="695324" y="871758"/>
            <a:ext cx="10283452" cy="1225143"/>
          </a:xfrm>
        </p:spPr>
        <p:txBody>
          <a:bodyPr vert="horz" lIns="91440" tIns="45720" rIns="91440" bIns="45720" rtlCol="0" anchor="t">
            <a:normAutofit/>
          </a:bodyPr>
          <a:lstStyle/>
          <a:p>
            <a:r>
              <a:rPr lang="en-US" sz="6600" dirty="0"/>
              <a:t>prompt engineering</a:t>
            </a:r>
          </a:p>
        </p:txBody>
      </p:sp>
      <p:cxnSp>
        <p:nvCxnSpPr>
          <p:cNvPr id="14" name="Straight Connector 13">
            <a:extLst>
              <a:ext uri="{FF2B5EF4-FFF2-40B4-BE49-F238E27FC236}">
                <a16:creationId xmlns:a16="http://schemas.microsoft.com/office/drawing/2014/main" id="{85D6008B-EA57-D60A-D73D-B753DCB2F8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0A10E0-9AF7-E2B6-8C6A-8115B53D69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4FA3041-5B56-F908-8B45-CA23FAB62EDD}"/>
              </a:ext>
            </a:extLst>
          </p:cNvPr>
          <p:cNvSpPr txBox="1"/>
          <p:nvPr/>
        </p:nvSpPr>
        <p:spPr>
          <a:xfrm>
            <a:off x="819100" y="1878945"/>
            <a:ext cx="1053982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Engerineering a prompt is important for working with LLMs, especially RAG-LLMS, because:</a:t>
            </a:r>
          </a:p>
          <a:p>
            <a:pPr marL="1200150" lvl="2" indent="-285750">
              <a:buFont typeface="Wingdings"/>
              <a:buChar char="§"/>
            </a:pPr>
            <a:r>
              <a:rPr lang="en-US" dirty="0"/>
              <a:t>You want to limit the model using pre-trained information outside of the document set you give it</a:t>
            </a:r>
          </a:p>
          <a:p>
            <a:pPr marL="1200150" lvl="2" indent="-285750">
              <a:buFont typeface="Wingdings"/>
              <a:buChar char="§"/>
            </a:pPr>
            <a:r>
              <a:rPr lang="en-US"/>
              <a:t>You want it to act as a particular agent type, like a UNT Academic Advisor</a:t>
            </a:r>
          </a:p>
          <a:p>
            <a:pPr marL="1200150" lvl="2" indent="-285750">
              <a:buFont typeface="Wingdings"/>
              <a:buChar char="§"/>
            </a:pPr>
            <a:r>
              <a:rPr lang="en-US" dirty="0"/>
              <a:t>You would like to receive specific formats for output data</a:t>
            </a:r>
          </a:p>
        </p:txBody>
      </p:sp>
      <p:pic>
        <p:nvPicPr>
          <p:cNvPr id="5" name="Picture 4">
            <a:extLst>
              <a:ext uri="{FF2B5EF4-FFF2-40B4-BE49-F238E27FC236}">
                <a16:creationId xmlns:a16="http://schemas.microsoft.com/office/drawing/2014/main" id="{E8E6A3E1-EDCF-BC43-33CA-C68991324C61}"/>
              </a:ext>
            </a:extLst>
          </p:cNvPr>
          <p:cNvPicPr>
            <a:picLocks noChangeAspect="1"/>
          </p:cNvPicPr>
          <p:nvPr/>
        </p:nvPicPr>
        <p:blipFill>
          <a:blip r:embed="rId2"/>
          <a:stretch>
            <a:fillRect/>
          </a:stretch>
        </p:blipFill>
        <p:spPr>
          <a:xfrm>
            <a:off x="2802000" y="3355278"/>
            <a:ext cx="6066000" cy="2643445"/>
          </a:xfrm>
          <a:prstGeom prst="rect">
            <a:avLst/>
          </a:prstGeom>
        </p:spPr>
      </p:pic>
    </p:spTree>
    <p:extLst>
      <p:ext uri="{BB962C8B-B14F-4D97-AF65-F5344CB8AC3E}">
        <p14:creationId xmlns:p14="http://schemas.microsoft.com/office/powerpoint/2010/main" val="166393709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54C8C0-E7EB-D8D9-7AAF-CFE133B95F66}"/>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BD622EE-C03D-2FE3-3D72-DACC69BCD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A8347E-D010-2609-ACF9-7A4362B275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B15A946-B1D9-67A9-288B-9FAB9A132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2356C-9E31-C232-C22D-F4F0296369B7}"/>
              </a:ext>
            </a:extLst>
          </p:cNvPr>
          <p:cNvSpPr>
            <a:spLocks noGrp="1"/>
          </p:cNvSpPr>
          <p:nvPr>
            <p:ph type="title"/>
          </p:nvPr>
        </p:nvSpPr>
        <p:spPr>
          <a:xfrm>
            <a:off x="695324" y="871758"/>
            <a:ext cx="10283452" cy="1225143"/>
          </a:xfrm>
        </p:spPr>
        <p:txBody>
          <a:bodyPr vert="horz" lIns="91440" tIns="45720" rIns="91440" bIns="45720" rtlCol="0" anchor="t">
            <a:normAutofit/>
          </a:bodyPr>
          <a:lstStyle/>
          <a:p>
            <a:r>
              <a:rPr lang="en-US" sz="6600" dirty="0"/>
              <a:t>User interface</a:t>
            </a:r>
          </a:p>
        </p:txBody>
      </p:sp>
      <p:cxnSp>
        <p:nvCxnSpPr>
          <p:cNvPr id="14" name="Straight Connector 13">
            <a:extLst>
              <a:ext uri="{FF2B5EF4-FFF2-40B4-BE49-F238E27FC236}">
                <a16:creationId xmlns:a16="http://schemas.microsoft.com/office/drawing/2014/main" id="{0B530DFE-673D-17B0-102F-F5CDD20FB1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0D71A8-44C6-0AF4-5C56-3C8B7CF12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AB30733-C923-446D-7343-8010C7E2684B}"/>
              </a:ext>
            </a:extLst>
          </p:cNvPr>
          <p:cNvSpPr txBox="1"/>
          <p:nvPr/>
        </p:nvSpPr>
        <p:spPr>
          <a:xfrm>
            <a:off x="836990" y="1932687"/>
            <a:ext cx="1051564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Streamlit</a:t>
            </a:r>
            <a:r>
              <a:rPr lang="en-US" dirty="0"/>
              <a:t> provides an easy to program website interface in python. While our project is only available locally, </a:t>
            </a:r>
            <a:r>
              <a:rPr lang="en-US" dirty="0" err="1"/>
              <a:t>Streamlit</a:t>
            </a:r>
            <a:r>
              <a:rPr lang="en-US" dirty="0"/>
              <a:t> also provides options to publish websites for distribution.</a:t>
            </a:r>
          </a:p>
          <a:p>
            <a:endParaRPr lang="en-US" dirty="0"/>
          </a:p>
          <a:p>
            <a:r>
              <a:rPr lang="en-US" dirty="0"/>
              <a:t>We created a User interface using </a:t>
            </a:r>
            <a:r>
              <a:rPr lang="en-US" dirty="0" err="1"/>
              <a:t>Streamlit</a:t>
            </a:r>
            <a:r>
              <a:rPr lang="en-US" dirty="0"/>
              <a:t> so that users do not need to program each individual question, but instead can enter the question via a user-friendly text box, and can see the answer streamed out, time it took to process, and get information about the sources it came from for human evaluation.</a:t>
            </a:r>
          </a:p>
        </p:txBody>
      </p:sp>
      <p:pic>
        <p:nvPicPr>
          <p:cNvPr id="5" name="Picture 4">
            <a:extLst>
              <a:ext uri="{FF2B5EF4-FFF2-40B4-BE49-F238E27FC236}">
                <a16:creationId xmlns:a16="http://schemas.microsoft.com/office/drawing/2014/main" id="{B649B26B-B8B7-694E-30BE-BF7822980BEF}"/>
              </a:ext>
            </a:extLst>
          </p:cNvPr>
          <p:cNvPicPr>
            <a:picLocks noChangeAspect="1"/>
          </p:cNvPicPr>
          <p:nvPr/>
        </p:nvPicPr>
        <p:blipFill>
          <a:blip r:embed="rId2"/>
          <a:stretch>
            <a:fillRect/>
          </a:stretch>
        </p:blipFill>
        <p:spPr>
          <a:xfrm>
            <a:off x="2946000" y="3727815"/>
            <a:ext cx="5778000" cy="2372370"/>
          </a:xfrm>
          <a:prstGeom prst="rect">
            <a:avLst/>
          </a:prstGeom>
        </p:spPr>
      </p:pic>
    </p:spTree>
    <p:extLst>
      <p:ext uri="{BB962C8B-B14F-4D97-AF65-F5344CB8AC3E}">
        <p14:creationId xmlns:p14="http://schemas.microsoft.com/office/powerpoint/2010/main" val="98198545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4090EA-66DB-C888-455A-81D466C263BA}"/>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AF2062-854D-761D-79DE-AD50355B62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6774432-B519-D8B5-0306-44CB70148D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A2F9091D-2A97-AAF7-BD7A-9584D212B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7EEC99-35D0-E9E6-997C-B6C94E5BADA4}"/>
              </a:ext>
            </a:extLst>
          </p:cNvPr>
          <p:cNvSpPr>
            <a:spLocks noGrp="1"/>
          </p:cNvSpPr>
          <p:nvPr>
            <p:ph type="title"/>
          </p:nvPr>
        </p:nvSpPr>
        <p:spPr>
          <a:xfrm>
            <a:off x="665324" y="565758"/>
            <a:ext cx="10283452" cy="1225143"/>
          </a:xfrm>
        </p:spPr>
        <p:txBody>
          <a:bodyPr vert="horz" lIns="91440" tIns="45720" rIns="91440" bIns="45720" rtlCol="0" anchor="t">
            <a:normAutofit/>
          </a:bodyPr>
          <a:lstStyle/>
          <a:p>
            <a:r>
              <a:rPr lang="en-US" sz="6600" dirty="0"/>
              <a:t>Human Evaluation</a:t>
            </a:r>
          </a:p>
        </p:txBody>
      </p:sp>
      <p:cxnSp>
        <p:nvCxnSpPr>
          <p:cNvPr id="14" name="Straight Connector 13">
            <a:extLst>
              <a:ext uri="{FF2B5EF4-FFF2-40B4-BE49-F238E27FC236}">
                <a16:creationId xmlns:a16="http://schemas.microsoft.com/office/drawing/2014/main" id="{EBDE3977-A597-FCFC-578F-F0824FB28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5485B9-13C0-A6AF-E442-3C0B762B49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6318CC-DDC2-D8AD-0B54-A009F98C9639}"/>
              </a:ext>
            </a:extLst>
          </p:cNvPr>
          <p:cNvSpPr txBox="1"/>
          <p:nvPr/>
        </p:nvSpPr>
        <p:spPr>
          <a:xfrm>
            <a:off x="797773" y="1792673"/>
            <a:ext cx="611956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LLM model output can be hard to evaluate because the output is not a number or classification that can use common metrics like accuracy, f1-score, or Mean Squared Error.</a:t>
            </a:r>
          </a:p>
          <a:p>
            <a:endParaRPr lang="en-US" sz="2000" dirty="0"/>
          </a:p>
          <a:p>
            <a:r>
              <a:rPr lang="en-US" sz="2000" dirty="0"/>
              <a:t>Instead, one option is to use human evaluations, where a human reviews the output of the model to judge how well the LLM performed.</a:t>
            </a:r>
          </a:p>
          <a:p>
            <a:endParaRPr lang="en-US" sz="2000" dirty="0"/>
          </a:p>
          <a:p>
            <a:r>
              <a:rPr lang="en-US" sz="2000" dirty="0"/>
              <a:t>We also obtained baseline answers from a College of Information academic advisor to our questions to compare generated text to.</a:t>
            </a:r>
          </a:p>
        </p:txBody>
      </p:sp>
      <p:pic>
        <p:nvPicPr>
          <p:cNvPr id="4" name="Picture 3" descr="Close-up of a man and woman chemistry research scientists working in lab wearing safety goggles and lab coats">
            <a:extLst>
              <a:ext uri="{FF2B5EF4-FFF2-40B4-BE49-F238E27FC236}">
                <a16:creationId xmlns:a16="http://schemas.microsoft.com/office/drawing/2014/main" id="{66E5FBBB-24C9-93B5-CA46-D0AEBD777CEB}"/>
              </a:ext>
            </a:extLst>
          </p:cNvPr>
          <p:cNvPicPr>
            <a:picLocks noChangeAspect="1"/>
          </p:cNvPicPr>
          <p:nvPr/>
        </p:nvPicPr>
        <p:blipFill>
          <a:blip r:embed="rId2"/>
          <a:stretch>
            <a:fillRect/>
          </a:stretch>
        </p:blipFill>
        <p:spPr>
          <a:xfrm>
            <a:off x="7386000" y="2349000"/>
            <a:ext cx="4008000" cy="2670000"/>
          </a:xfrm>
          <a:prstGeom prst="rect">
            <a:avLst/>
          </a:prstGeom>
        </p:spPr>
      </p:pic>
    </p:spTree>
    <p:extLst>
      <p:ext uri="{BB962C8B-B14F-4D97-AF65-F5344CB8AC3E}">
        <p14:creationId xmlns:p14="http://schemas.microsoft.com/office/powerpoint/2010/main" val="46887638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7C87AD-30E4-6EBD-2357-44DD2ADA32E5}"/>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BA8C452-A751-2156-CC70-E290A6F14A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151614-EF53-40C4-E16F-CC33700D34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C7D71B25-FA2B-7553-CDC3-16D2C66F1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F6CBA-2881-462E-BDA7-F5C15E2E8A7E}"/>
              </a:ext>
            </a:extLst>
          </p:cNvPr>
          <p:cNvSpPr>
            <a:spLocks noGrp="1"/>
          </p:cNvSpPr>
          <p:nvPr>
            <p:ph type="title"/>
          </p:nvPr>
        </p:nvSpPr>
        <p:spPr>
          <a:xfrm>
            <a:off x="665324" y="565758"/>
            <a:ext cx="10283452" cy="1225143"/>
          </a:xfrm>
        </p:spPr>
        <p:txBody>
          <a:bodyPr vert="horz" lIns="91440" tIns="45720" rIns="91440" bIns="45720" rtlCol="0" anchor="t">
            <a:normAutofit/>
          </a:bodyPr>
          <a:lstStyle/>
          <a:p>
            <a:r>
              <a:rPr lang="en-US" sz="6600" dirty="0"/>
              <a:t>Human Evaluation</a:t>
            </a:r>
          </a:p>
        </p:txBody>
      </p:sp>
      <p:cxnSp>
        <p:nvCxnSpPr>
          <p:cNvPr id="14" name="Straight Connector 13">
            <a:extLst>
              <a:ext uri="{FF2B5EF4-FFF2-40B4-BE49-F238E27FC236}">
                <a16:creationId xmlns:a16="http://schemas.microsoft.com/office/drawing/2014/main" id="{0404EF8B-EE50-1A1B-A46D-20D7FF48F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1BC22A-2549-D7C0-1F17-46F1E7EC41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F3A4203-679B-F582-E67A-F02A4583D978}"/>
              </a:ext>
            </a:extLst>
          </p:cNvPr>
          <p:cNvSpPr txBox="1"/>
          <p:nvPr/>
        </p:nvSpPr>
        <p:spPr>
          <a:xfrm>
            <a:off x="797773" y="1613680"/>
            <a:ext cx="6119568"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Relevance – Is the response related to the user's question?</a:t>
            </a:r>
          </a:p>
          <a:p>
            <a:endParaRPr lang="en-US" sz="2000" dirty="0"/>
          </a:p>
          <a:p>
            <a:r>
              <a:rPr lang="en-US" sz="2000" dirty="0"/>
              <a:t>Correctness – Is the answer accurate and supported by retrieved context?</a:t>
            </a:r>
          </a:p>
          <a:p>
            <a:endParaRPr lang="en-US" sz="2000" dirty="0"/>
          </a:p>
          <a:p>
            <a:r>
              <a:rPr lang="en-US" sz="2000" dirty="0"/>
              <a:t>Completeness – Does the response cover all the important aspects of the query?</a:t>
            </a:r>
          </a:p>
          <a:p>
            <a:endParaRPr lang="en-US" sz="2000" dirty="0"/>
          </a:p>
          <a:p>
            <a:r>
              <a:rPr lang="en-US" sz="2000" dirty="0"/>
              <a:t>Fluency – Is the language clear, grammatical, and natural?</a:t>
            </a:r>
          </a:p>
        </p:txBody>
      </p:sp>
      <p:pic>
        <p:nvPicPr>
          <p:cNvPr id="4" name="Picture 3" descr="Close-up of a man and woman chemistry research scientists working in lab wearing safety goggles and lab coats">
            <a:extLst>
              <a:ext uri="{FF2B5EF4-FFF2-40B4-BE49-F238E27FC236}">
                <a16:creationId xmlns:a16="http://schemas.microsoft.com/office/drawing/2014/main" id="{A0694F60-3DE4-AC70-D1D3-370AB2B47ED9}"/>
              </a:ext>
            </a:extLst>
          </p:cNvPr>
          <p:cNvPicPr>
            <a:picLocks noChangeAspect="1"/>
          </p:cNvPicPr>
          <p:nvPr/>
        </p:nvPicPr>
        <p:blipFill>
          <a:blip r:embed="rId2"/>
          <a:stretch>
            <a:fillRect/>
          </a:stretch>
        </p:blipFill>
        <p:spPr>
          <a:xfrm>
            <a:off x="7386000" y="2349000"/>
            <a:ext cx="4008000" cy="2670000"/>
          </a:xfrm>
          <a:prstGeom prst="rect">
            <a:avLst/>
          </a:prstGeom>
        </p:spPr>
      </p:pic>
    </p:spTree>
    <p:extLst>
      <p:ext uri="{BB962C8B-B14F-4D97-AF65-F5344CB8AC3E}">
        <p14:creationId xmlns:p14="http://schemas.microsoft.com/office/powerpoint/2010/main" val="345736468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25B5A6-CF3F-093F-A9CA-A433CF0F21BD}"/>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50FD38E-86EA-66C3-5218-0C5B2E2D84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42AE82-7E5C-36DA-8E44-A31FFF0733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C9DBEC9B-5DA1-AD32-D379-4699F5C8C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642F4-AFF9-4E4D-2E29-86A1396CA83D}"/>
              </a:ext>
            </a:extLst>
          </p:cNvPr>
          <p:cNvSpPr>
            <a:spLocks noGrp="1"/>
          </p:cNvSpPr>
          <p:nvPr>
            <p:ph type="title"/>
          </p:nvPr>
        </p:nvSpPr>
        <p:spPr>
          <a:xfrm>
            <a:off x="665324" y="565758"/>
            <a:ext cx="10283452" cy="1225143"/>
          </a:xfrm>
        </p:spPr>
        <p:txBody>
          <a:bodyPr vert="horz" lIns="91440" tIns="45720" rIns="91440" bIns="45720" rtlCol="0" anchor="t">
            <a:normAutofit/>
          </a:bodyPr>
          <a:lstStyle/>
          <a:p>
            <a:r>
              <a:rPr lang="en-US" sz="6600" dirty="0"/>
              <a:t>Evidently AI</a:t>
            </a:r>
          </a:p>
        </p:txBody>
      </p:sp>
      <p:cxnSp>
        <p:nvCxnSpPr>
          <p:cNvPr id="14" name="Straight Connector 13">
            <a:extLst>
              <a:ext uri="{FF2B5EF4-FFF2-40B4-BE49-F238E27FC236}">
                <a16:creationId xmlns:a16="http://schemas.microsoft.com/office/drawing/2014/main" id="{4C3C8E65-7D9C-C0A5-2FEE-388D98F9F2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A90587-15AE-76B9-596A-CF95115AE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21A1197-C749-75CC-6D74-76F43BC0314B}"/>
              </a:ext>
            </a:extLst>
          </p:cNvPr>
          <p:cNvSpPr txBox="1"/>
          <p:nvPr/>
        </p:nvSpPr>
        <p:spPr>
          <a:xfrm>
            <a:off x="797773" y="1446234"/>
            <a:ext cx="1059951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Using an AI tool to evaluate some of these metrics and others can speed up the process of evaluations, but can leave reasoning up to another automated model, which may cause errors!</a:t>
            </a:r>
          </a:p>
          <a:p>
            <a:endParaRPr lang="en-US" sz="2400" dirty="0"/>
          </a:p>
          <a:p>
            <a:r>
              <a:rPr lang="en-US" sz="2400" dirty="0"/>
              <a:t>Using Evidently AI we were able to calculate:</a:t>
            </a:r>
          </a:p>
          <a:p>
            <a:pPr marL="800100" lvl="1" indent="-342900">
              <a:buFont typeface="Courier New"/>
              <a:buChar char="o"/>
            </a:pPr>
            <a:r>
              <a:rPr lang="en-US" sz="2400" dirty="0"/>
              <a:t>Correctness – Compare model response to human given response</a:t>
            </a:r>
          </a:p>
          <a:p>
            <a:pPr marL="800100" lvl="1" indent="-342900">
              <a:buFont typeface="Courier New"/>
              <a:buChar char="o"/>
            </a:pPr>
            <a:r>
              <a:rPr lang="en-US" sz="2400" dirty="0"/>
              <a:t>Context Quality – Does the context provide information to answer the question?</a:t>
            </a:r>
            <a:endParaRPr lang="en-US"/>
          </a:p>
          <a:p>
            <a:pPr marL="800100" lvl="1" indent="-342900">
              <a:buFont typeface="Courier New"/>
              <a:buChar char="o"/>
            </a:pPr>
            <a:r>
              <a:rPr lang="en-US" sz="2400" dirty="0"/>
              <a:t>Faithfulness – Does response stay faithful to context?</a:t>
            </a:r>
          </a:p>
          <a:p>
            <a:pPr marL="800100" lvl="1" indent="-342900">
              <a:buFont typeface="Courier New"/>
              <a:buChar char="o"/>
            </a:pPr>
            <a:r>
              <a:rPr lang="en-US" sz="2400" dirty="0"/>
              <a:t>Text similarity metrics – are the response words similar in meaning to the human response?</a:t>
            </a:r>
            <a:endParaRPr lang="en-US" sz="2400" dirty="0">
              <a:solidFill>
                <a:srgbClr val="000000"/>
              </a:solidFill>
            </a:endParaRPr>
          </a:p>
          <a:p>
            <a:pPr marL="1257300" lvl="2" indent="-342900">
              <a:buFont typeface="Wingdings"/>
              <a:buChar char="§"/>
            </a:pPr>
            <a:r>
              <a:rPr lang="en-US" sz="2400" dirty="0"/>
              <a:t>BERT Score &amp; Semantic Similarity </a:t>
            </a:r>
            <a:endParaRPr lang="en-US" dirty="0"/>
          </a:p>
        </p:txBody>
      </p:sp>
    </p:spTree>
    <p:extLst>
      <p:ext uri="{BB962C8B-B14F-4D97-AF65-F5344CB8AC3E}">
        <p14:creationId xmlns:p14="http://schemas.microsoft.com/office/powerpoint/2010/main" val="332623716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C1E094-786A-2553-2842-86AEB3803BBA}"/>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65169BB-FBCF-EC59-191D-592F1FB5CD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12D260-5DFB-A90B-3964-A97C41563E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4E73B7A-99DC-E0DA-45E9-55552A77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CE2FE-1335-16C2-1131-7EB66EC40AC9}"/>
              </a:ext>
            </a:extLst>
          </p:cNvPr>
          <p:cNvSpPr>
            <a:spLocks noGrp="1"/>
          </p:cNvSpPr>
          <p:nvPr>
            <p:ph type="title"/>
          </p:nvPr>
        </p:nvSpPr>
        <p:spPr>
          <a:xfrm>
            <a:off x="680666" y="216228"/>
            <a:ext cx="10283452" cy="1225143"/>
          </a:xfrm>
        </p:spPr>
        <p:txBody>
          <a:bodyPr vert="horz" lIns="91440" tIns="45720" rIns="91440" bIns="45720" rtlCol="0" anchor="t">
            <a:normAutofit/>
          </a:bodyPr>
          <a:lstStyle/>
          <a:p>
            <a:r>
              <a:rPr lang="en-US" sz="3200" dirty="0"/>
              <a:t>Results</a:t>
            </a:r>
          </a:p>
        </p:txBody>
      </p:sp>
      <p:cxnSp>
        <p:nvCxnSpPr>
          <p:cNvPr id="14" name="Straight Connector 13">
            <a:extLst>
              <a:ext uri="{FF2B5EF4-FFF2-40B4-BE49-F238E27FC236}">
                <a16:creationId xmlns:a16="http://schemas.microsoft.com/office/drawing/2014/main" id="{4B534AF2-28C1-5501-AF8D-DB4A97A255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3E7BA-934C-37E4-A185-5779EB227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AI-generated content may be incorrect.">
            <a:extLst>
              <a:ext uri="{FF2B5EF4-FFF2-40B4-BE49-F238E27FC236}">
                <a16:creationId xmlns:a16="http://schemas.microsoft.com/office/drawing/2014/main" id="{91BE86E5-230F-41C3-B5F3-42C05C3CAF78}"/>
              </a:ext>
            </a:extLst>
          </p:cNvPr>
          <p:cNvPicPr>
            <a:picLocks noChangeAspect="1"/>
          </p:cNvPicPr>
          <p:nvPr/>
        </p:nvPicPr>
        <p:blipFill>
          <a:blip r:embed="rId2"/>
          <a:stretch>
            <a:fillRect/>
          </a:stretch>
        </p:blipFill>
        <p:spPr>
          <a:xfrm>
            <a:off x="800255" y="750054"/>
            <a:ext cx="8624778" cy="2589879"/>
          </a:xfrm>
          <a:prstGeom prst="rect">
            <a:avLst/>
          </a:prstGeom>
        </p:spPr>
      </p:pic>
      <p:pic>
        <p:nvPicPr>
          <p:cNvPr id="5" name="Picture 4" descr="A screenshot of a black screen&#10;&#10;AI-generated content may be incorrect.">
            <a:extLst>
              <a:ext uri="{FF2B5EF4-FFF2-40B4-BE49-F238E27FC236}">
                <a16:creationId xmlns:a16="http://schemas.microsoft.com/office/drawing/2014/main" id="{912D2FB9-5FDB-5DAC-7868-060B55177F6A}"/>
              </a:ext>
            </a:extLst>
          </p:cNvPr>
          <p:cNvPicPr>
            <a:picLocks noChangeAspect="1"/>
          </p:cNvPicPr>
          <p:nvPr/>
        </p:nvPicPr>
        <p:blipFill>
          <a:blip r:embed="rId3"/>
          <a:stretch>
            <a:fillRect/>
          </a:stretch>
        </p:blipFill>
        <p:spPr>
          <a:xfrm>
            <a:off x="802711" y="3625606"/>
            <a:ext cx="8640322" cy="2486225"/>
          </a:xfrm>
          <a:prstGeom prst="rect">
            <a:avLst/>
          </a:prstGeom>
        </p:spPr>
      </p:pic>
      <p:sp>
        <p:nvSpPr>
          <p:cNvPr id="6" name="TextBox 5">
            <a:extLst>
              <a:ext uri="{FF2B5EF4-FFF2-40B4-BE49-F238E27FC236}">
                <a16:creationId xmlns:a16="http://schemas.microsoft.com/office/drawing/2014/main" id="{EFA44240-7CD6-8BEE-6F7B-6B8C32A53A7C}"/>
              </a:ext>
            </a:extLst>
          </p:cNvPr>
          <p:cNvSpPr txBox="1"/>
          <p:nvPr/>
        </p:nvSpPr>
        <p:spPr>
          <a:xfrm>
            <a:off x="9459520" y="790453"/>
            <a:ext cx="1956695"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Low because?</a:t>
            </a:r>
          </a:p>
          <a:p>
            <a:r>
              <a:rPr lang="en-US" dirty="0"/>
              <a:t>Human responses were:</a:t>
            </a:r>
          </a:p>
          <a:p>
            <a:pPr marL="285750" indent="-285750">
              <a:buFont typeface="Arial"/>
              <a:buChar char="•"/>
            </a:pPr>
            <a:r>
              <a:rPr lang="en-US" dirty="0"/>
              <a:t>Short</a:t>
            </a:r>
          </a:p>
          <a:p>
            <a:pPr marL="285750" indent="-285750">
              <a:buFont typeface="Arial"/>
              <a:buChar char="•"/>
            </a:pPr>
            <a:r>
              <a:rPr lang="en-US" dirty="0"/>
              <a:t>In a condensed time frame</a:t>
            </a:r>
          </a:p>
          <a:p>
            <a:pPr marL="285750" indent="-285750">
              <a:buFont typeface="Arial"/>
              <a:buChar char="•"/>
            </a:pPr>
            <a:r>
              <a:rPr lang="en-US" dirty="0"/>
              <a:t>More about getting general info</a:t>
            </a:r>
          </a:p>
          <a:p>
            <a:pPr marL="285750" indent="-285750">
              <a:buFont typeface="Arial"/>
              <a:buChar char="•"/>
            </a:pPr>
            <a:r>
              <a:rPr lang="en-US" dirty="0"/>
              <a:t>Dictated </a:t>
            </a:r>
          </a:p>
          <a:p>
            <a:endParaRPr lang="en-US" dirty="0"/>
          </a:p>
          <a:p>
            <a:endParaRPr lang="en-US" dirty="0"/>
          </a:p>
          <a:p>
            <a:r>
              <a:rPr lang="en-US" dirty="0"/>
              <a:t>High because?</a:t>
            </a:r>
          </a:p>
          <a:p>
            <a:r>
              <a:rPr lang="en-US" dirty="0"/>
              <a:t>Our context was able to answer the question in most cases</a:t>
            </a:r>
          </a:p>
        </p:txBody>
      </p:sp>
    </p:spTree>
    <p:extLst>
      <p:ext uri="{BB962C8B-B14F-4D97-AF65-F5344CB8AC3E}">
        <p14:creationId xmlns:p14="http://schemas.microsoft.com/office/powerpoint/2010/main" val="335854063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12F36D-C8B0-57A9-F14F-9F8A18ABC9EB}"/>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718F7E4-59F6-40BB-B627-87AC03A34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2339A8-9AA5-CA95-1FD1-639B30EE6E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77837E5-D10A-48EA-FE73-52C61E6C1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13723-6063-593B-85BB-62A3A91A5AAC}"/>
              </a:ext>
            </a:extLst>
          </p:cNvPr>
          <p:cNvSpPr>
            <a:spLocks noGrp="1"/>
          </p:cNvSpPr>
          <p:nvPr>
            <p:ph type="title"/>
          </p:nvPr>
        </p:nvSpPr>
        <p:spPr>
          <a:xfrm>
            <a:off x="690894" y="134402"/>
            <a:ext cx="10283452" cy="1225143"/>
          </a:xfrm>
        </p:spPr>
        <p:txBody>
          <a:bodyPr vert="horz" lIns="91440" tIns="45720" rIns="91440" bIns="45720" rtlCol="0" anchor="t">
            <a:normAutofit/>
          </a:bodyPr>
          <a:lstStyle/>
          <a:p>
            <a:r>
              <a:rPr lang="en-US" sz="3200" dirty="0"/>
              <a:t>Results</a:t>
            </a:r>
          </a:p>
        </p:txBody>
      </p:sp>
      <p:cxnSp>
        <p:nvCxnSpPr>
          <p:cNvPr id="14" name="Straight Connector 13">
            <a:extLst>
              <a:ext uri="{FF2B5EF4-FFF2-40B4-BE49-F238E27FC236}">
                <a16:creationId xmlns:a16="http://schemas.microsoft.com/office/drawing/2014/main" id="{2666FDB1-7912-0FEC-2980-6CAB55133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8F4B50-F97C-697C-BAAE-DF5FB29657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black screen&#10;&#10;AI-generated content may be incorrect.">
            <a:extLst>
              <a:ext uri="{FF2B5EF4-FFF2-40B4-BE49-F238E27FC236}">
                <a16:creationId xmlns:a16="http://schemas.microsoft.com/office/drawing/2014/main" id="{EEEE45F3-B15A-18FF-2894-602C3528F899}"/>
              </a:ext>
            </a:extLst>
          </p:cNvPr>
          <p:cNvPicPr>
            <a:picLocks noChangeAspect="1"/>
          </p:cNvPicPr>
          <p:nvPr/>
        </p:nvPicPr>
        <p:blipFill>
          <a:blip r:embed="rId2"/>
          <a:stretch>
            <a:fillRect/>
          </a:stretch>
        </p:blipFill>
        <p:spPr>
          <a:xfrm>
            <a:off x="801343" y="751532"/>
            <a:ext cx="8156014" cy="2528656"/>
          </a:xfrm>
          <a:prstGeom prst="rect">
            <a:avLst/>
          </a:prstGeom>
        </p:spPr>
      </p:pic>
      <p:pic>
        <p:nvPicPr>
          <p:cNvPr id="7" name="Picture 6" descr="A screenshot of a black screen&#10;&#10;AI-generated content may be incorrect.">
            <a:extLst>
              <a:ext uri="{FF2B5EF4-FFF2-40B4-BE49-F238E27FC236}">
                <a16:creationId xmlns:a16="http://schemas.microsoft.com/office/drawing/2014/main" id="{490BB31E-BD69-7DB8-4CBC-E77B44568F05}"/>
              </a:ext>
            </a:extLst>
          </p:cNvPr>
          <p:cNvPicPr>
            <a:picLocks noChangeAspect="1"/>
          </p:cNvPicPr>
          <p:nvPr/>
        </p:nvPicPr>
        <p:blipFill>
          <a:blip r:embed="rId3"/>
          <a:stretch>
            <a:fillRect/>
          </a:stretch>
        </p:blipFill>
        <p:spPr>
          <a:xfrm>
            <a:off x="802230" y="3563844"/>
            <a:ext cx="8144899" cy="2545440"/>
          </a:xfrm>
          <a:prstGeom prst="rect">
            <a:avLst/>
          </a:prstGeom>
        </p:spPr>
      </p:pic>
      <p:sp>
        <p:nvSpPr>
          <p:cNvPr id="9" name="TextBox 8">
            <a:extLst>
              <a:ext uri="{FF2B5EF4-FFF2-40B4-BE49-F238E27FC236}">
                <a16:creationId xmlns:a16="http://schemas.microsoft.com/office/drawing/2014/main" id="{34AD2AFC-F232-8309-EE1B-FC638E9C0301}"/>
              </a:ext>
            </a:extLst>
          </p:cNvPr>
          <p:cNvSpPr txBox="1"/>
          <p:nvPr/>
        </p:nvSpPr>
        <p:spPr>
          <a:xfrm>
            <a:off x="9018939" y="764536"/>
            <a:ext cx="2371359"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Overall above average score. Possibly lower than semantic similarity because BERT is looking for token-based similarity and can be sensitive to different phrasing.</a:t>
            </a:r>
          </a:p>
          <a:p>
            <a:endParaRPr lang="en-US" dirty="0"/>
          </a:p>
          <a:p>
            <a:endParaRPr lang="en-US" dirty="0"/>
          </a:p>
          <a:p>
            <a:r>
              <a:rPr lang="en-US" dirty="0"/>
              <a:t>Overall above average, possibly because it focuses on sentence embedding to convey intent or meaning. It can be skewed by vague or superficially similar sentences though.</a:t>
            </a:r>
          </a:p>
        </p:txBody>
      </p:sp>
    </p:spTree>
    <p:extLst>
      <p:ext uri="{BB962C8B-B14F-4D97-AF65-F5344CB8AC3E}">
        <p14:creationId xmlns:p14="http://schemas.microsoft.com/office/powerpoint/2010/main" val="11953270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2832C8-4FC7-5363-4683-8B267F9FD3A2}"/>
              </a:ext>
            </a:extLst>
          </p:cNvPr>
          <p:cNvSpPr>
            <a:spLocks noGrp="1"/>
          </p:cNvSpPr>
          <p:nvPr>
            <p:ph type="title"/>
          </p:nvPr>
        </p:nvSpPr>
        <p:spPr>
          <a:xfrm>
            <a:off x="310303" y="592212"/>
            <a:ext cx="5916997" cy="1473200"/>
          </a:xfrm>
        </p:spPr>
        <p:txBody>
          <a:bodyPr vert="horz" lIns="91440" tIns="45720" rIns="91440" bIns="45720" rtlCol="0" anchor="t">
            <a:normAutofit/>
          </a:bodyPr>
          <a:lstStyle/>
          <a:p>
            <a:r>
              <a:rPr lang="en-US" dirty="0">
                <a:solidFill>
                  <a:schemeClr val="bg1"/>
                </a:solidFill>
              </a:rPr>
              <a:t>Problem Statement</a:t>
            </a:r>
          </a:p>
        </p:txBody>
      </p:sp>
      <p:cxnSp>
        <p:nvCxnSpPr>
          <p:cNvPr id="23" name="Straight Connector 2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ED5DE3-41F0-5103-00FC-806680A14FAA}"/>
              </a:ext>
            </a:extLst>
          </p:cNvPr>
          <p:cNvSpPr txBox="1"/>
          <p:nvPr/>
        </p:nvSpPr>
        <p:spPr>
          <a:xfrm>
            <a:off x="310303" y="1492634"/>
            <a:ext cx="7231317" cy="466229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US" dirty="0">
                <a:solidFill>
                  <a:schemeClr val="bg1"/>
                </a:solidFill>
              </a:rPr>
              <a:t>For a University as large as UNT, it can be extremely difficult for students to find the information that they need outside of scheduling an advising meeting, contacting departments via e-mail or phone, and reading university materials like the Graduate Catalog and scouring different UNT websites.</a:t>
            </a:r>
          </a:p>
          <a:p>
            <a:pPr indent="-228600">
              <a:spcAft>
                <a:spcPts val="600"/>
              </a:spcAft>
              <a:buFont typeface="Arial" panose="020B0604020202020204" pitchFamily="34" charset="0"/>
              <a:buChar char="•"/>
            </a:pPr>
            <a:endParaRPr lang="en-US" dirty="0">
              <a:solidFill>
                <a:schemeClr val="bg1"/>
              </a:solidFill>
            </a:endParaRPr>
          </a:p>
          <a:p>
            <a:pPr>
              <a:spcAft>
                <a:spcPts val="600"/>
              </a:spcAft>
            </a:pPr>
            <a:r>
              <a:rPr lang="en-US" dirty="0">
                <a:solidFill>
                  <a:schemeClr val="bg1"/>
                </a:solidFill>
              </a:rPr>
              <a:t>The main issues can be:</a:t>
            </a:r>
          </a:p>
          <a:p>
            <a:pPr marL="1200150" lvl="2" indent="-228600">
              <a:spcAft>
                <a:spcPts val="600"/>
              </a:spcAft>
              <a:buFont typeface="Arial" panose="020B0604020202020204" pitchFamily="34" charset="0"/>
              <a:buChar char="•"/>
            </a:pPr>
            <a:r>
              <a:rPr lang="en-US" dirty="0">
                <a:solidFill>
                  <a:schemeClr val="bg1"/>
                </a:solidFill>
              </a:rPr>
              <a:t>Lack of availability for Academic Advising, which you may need to schedule weeks in advance.</a:t>
            </a:r>
          </a:p>
          <a:p>
            <a:pPr marL="1200150" lvl="2" indent="-228600">
              <a:spcAft>
                <a:spcPts val="600"/>
              </a:spcAft>
              <a:buFont typeface="Arial" panose="020B0604020202020204" pitchFamily="34" charset="0"/>
              <a:buChar char="•"/>
            </a:pPr>
            <a:r>
              <a:rPr lang="en-US" dirty="0">
                <a:solidFill>
                  <a:schemeClr val="bg1"/>
                </a:solidFill>
              </a:rPr>
              <a:t>Many different departments, divisions, and colleges which all have varying information structures, provided documents/sources, and different questions.</a:t>
            </a:r>
          </a:p>
          <a:p>
            <a:pPr marL="1200150" lvl="2" indent="-228600">
              <a:spcAft>
                <a:spcPts val="600"/>
              </a:spcAft>
              <a:buFont typeface="Arial" panose="020B0604020202020204" pitchFamily="34" charset="0"/>
              <a:buChar char="•"/>
            </a:pPr>
            <a:r>
              <a:rPr lang="en-US" dirty="0">
                <a:solidFill>
                  <a:schemeClr val="bg1"/>
                </a:solidFill>
              </a:rPr>
              <a:t>Time it takes to receive responses via phone or e-mail, and subsequent questions or clarification</a:t>
            </a:r>
          </a:p>
        </p:txBody>
      </p:sp>
      <p:pic>
        <p:nvPicPr>
          <p:cNvPr id="3" name="Picture 2" descr="Magnifying glass and question mark">
            <a:extLst>
              <a:ext uri="{FF2B5EF4-FFF2-40B4-BE49-F238E27FC236}">
                <a16:creationId xmlns:a16="http://schemas.microsoft.com/office/drawing/2014/main" id="{720DCB88-C49D-64E8-FBE2-A8DECC419DF4}"/>
              </a:ext>
            </a:extLst>
          </p:cNvPr>
          <p:cNvPicPr>
            <a:picLocks noChangeAspect="1"/>
          </p:cNvPicPr>
          <p:nvPr/>
        </p:nvPicPr>
        <p:blipFill>
          <a:blip r:embed="rId2"/>
          <a:srcRect l="24229" r="8359" b="-1"/>
          <a:stretch/>
        </p:blipFill>
        <p:spPr>
          <a:xfrm>
            <a:off x="7702273" y="1778561"/>
            <a:ext cx="3968680" cy="3302408"/>
          </a:xfrm>
          <a:prstGeom prst="rect">
            <a:avLst/>
          </a:prstGeom>
        </p:spPr>
      </p:pic>
    </p:spTree>
    <p:extLst>
      <p:ext uri="{BB962C8B-B14F-4D97-AF65-F5344CB8AC3E}">
        <p14:creationId xmlns:p14="http://schemas.microsoft.com/office/powerpoint/2010/main" val="3810399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7CD9FA-7248-E19A-C997-545B2501E3E9}"/>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950EEE8-581E-5758-423F-64B0C8DDC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63A78A-EF86-5F86-AFE0-24C851422A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B0D3480-3E53-1CF6-BDF2-68063AD3C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D73D7-EAB0-552B-0EC8-C45A1CA007E0}"/>
              </a:ext>
            </a:extLst>
          </p:cNvPr>
          <p:cNvSpPr>
            <a:spLocks noGrp="1"/>
          </p:cNvSpPr>
          <p:nvPr>
            <p:ph type="title"/>
          </p:nvPr>
        </p:nvSpPr>
        <p:spPr>
          <a:xfrm>
            <a:off x="680666" y="216228"/>
            <a:ext cx="10283452" cy="1225143"/>
          </a:xfrm>
        </p:spPr>
        <p:txBody>
          <a:bodyPr vert="horz" lIns="91440" tIns="45720" rIns="91440" bIns="45720" rtlCol="0" anchor="t">
            <a:normAutofit/>
          </a:bodyPr>
          <a:lstStyle/>
          <a:p>
            <a:r>
              <a:rPr lang="en-US" sz="3200" dirty="0"/>
              <a:t>Results</a:t>
            </a:r>
          </a:p>
        </p:txBody>
      </p:sp>
      <p:cxnSp>
        <p:nvCxnSpPr>
          <p:cNvPr id="14" name="Straight Connector 13">
            <a:extLst>
              <a:ext uri="{FF2B5EF4-FFF2-40B4-BE49-F238E27FC236}">
                <a16:creationId xmlns:a16="http://schemas.microsoft.com/office/drawing/2014/main" id="{5C4C7091-265E-521A-0827-0B5A22D083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5B66F3-01BC-F560-6192-2249B2BB78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black screen&#10;&#10;AI-generated content may be incorrect.">
            <a:extLst>
              <a:ext uri="{FF2B5EF4-FFF2-40B4-BE49-F238E27FC236}">
                <a16:creationId xmlns:a16="http://schemas.microsoft.com/office/drawing/2014/main" id="{1A8A152A-B89E-B63A-36D6-77E09877E6E0}"/>
              </a:ext>
            </a:extLst>
          </p:cNvPr>
          <p:cNvPicPr>
            <a:picLocks noChangeAspect="1"/>
          </p:cNvPicPr>
          <p:nvPr/>
        </p:nvPicPr>
        <p:blipFill>
          <a:blip r:embed="rId2"/>
          <a:stretch>
            <a:fillRect/>
          </a:stretch>
        </p:blipFill>
        <p:spPr>
          <a:xfrm>
            <a:off x="798805" y="832103"/>
            <a:ext cx="10308000" cy="2990506"/>
          </a:xfrm>
          <a:prstGeom prst="rect">
            <a:avLst/>
          </a:prstGeom>
        </p:spPr>
      </p:pic>
      <p:sp>
        <p:nvSpPr>
          <p:cNvPr id="6" name="TextBox 5">
            <a:extLst>
              <a:ext uri="{FF2B5EF4-FFF2-40B4-BE49-F238E27FC236}">
                <a16:creationId xmlns:a16="http://schemas.microsoft.com/office/drawing/2014/main" id="{11143B17-8408-80B0-2281-84A44EF67388}"/>
              </a:ext>
            </a:extLst>
          </p:cNvPr>
          <p:cNvSpPr txBox="1"/>
          <p:nvPr/>
        </p:nvSpPr>
        <p:spPr>
          <a:xfrm>
            <a:off x="819100" y="3952265"/>
            <a:ext cx="103096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Overall majority of responses were considered unfaithful, which means the generated responses may contain hallucinations and other information that was not provided in the context.</a:t>
            </a:r>
          </a:p>
          <a:p>
            <a:endParaRPr lang="en-US" dirty="0"/>
          </a:p>
          <a:p>
            <a:r>
              <a:rPr lang="en-US" dirty="0"/>
              <a:t>This could also be exacerbated by including chat history in the Prompt Engineering, as chat history was not appended to the context before evaluating for faithfulness.</a:t>
            </a:r>
          </a:p>
        </p:txBody>
      </p:sp>
    </p:spTree>
    <p:extLst>
      <p:ext uri="{BB962C8B-B14F-4D97-AF65-F5344CB8AC3E}">
        <p14:creationId xmlns:p14="http://schemas.microsoft.com/office/powerpoint/2010/main" val="89018775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E5B3E5-5067-14C4-E1B9-DB4972BC4650}"/>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FDD773F-7C69-222B-8AE8-4F7DCDB8B0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07C2F1-EF7E-452B-DD8B-CA4750724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672D06C-FA84-DBCB-9329-B269E34A1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C09643-7C3E-50BE-9BD5-D69AE4549B9C}"/>
              </a:ext>
            </a:extLst>
          </p:cNvPr>
          <p:cNvSpPr>
            <a:spLocks noGrp="1"/>
          </p:cNvSpPr>
          <p:nvPr>
            <p:ph type="title"/>
          </p:nvPr>
        </p:nvSpPr>
        <p:spPr>
          <a:xfrm>
            <a:off x="665324" y="553758"/>
            <a:ext cx="10283452" cy="1225143"/>
          </a:xfrm>
        </p:spPr>
        <p:txBody>
          <a:bodyPr vert="horz" lIns="91440" tIns="45720" rIns="91440" bIns="45720" rtlCol="0" anchor="t">
            <a:normAutofit/>
          </a:bodyPr>
          <a:lstStyle/>
          <a:p>
            <a:r>
              <a:rPr lang="en-US" sz="6600" dirty="0"/>
              <a:t>Results</a:t>
            </a:r>
          </a:p>
        </p:txBody>
      </p:sp>
      <p:cxnSp>
        <p:nvCxnSpPr>
          <p:cNvPr id="14" name="Straight Connector 13">
            <a:extLst>
              <a:ext uri="{FF2B5EF4-FFF2-40B4-BE49-F238E27FC236}">
                <a16:creationId xmlns:a16="http://schemas.microsoft.com/office/drawing/2014/main" id="{0B7AA408-49DF-CC22-B96A-36EEC0BC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669E2E-C201-C55F-EE0D-36B48A212F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CB1746D-3BFD-61F2-9303-B35578735239}"/>
              </a:ext>
            </a:extLst>
          </p:cNvPr>
          <p:cNvPicPr>
            <a:picLocks noChangeAspect="1"/>
          </p:cNvPicPr>
          <p:nvPr/>
        </p:nvPicPr>
        <p:blipFill>
          <a:blip r:embed="rId2"/>
          <a:stretch>
            <a:fillRect/>
          </a:stretch>
        </p:blipFill>
        <p:spPr>
          <a:xfrm>
            <a:off x="4170563" y="751575"/>
            <a:ext cx="3850875" cy="902850"/>
          </a:xfrm>
          <a:prstGeom prst="rect">
            <a:avLst/>
          </a:prstGeom>
        </p:spPr>
      </p:pic>
      <p:pic>
        <p:nvPicPr>
          <p:cNvPr id="5" name="Picture 4">
            <a:extLst>
              <a:ext uri="{FF2B5EF4-FFF2-40B4-BE49-F238E27FC236}">
                <a16:creationId xmlns:a16="http://schemas.microsoft.com/office/drawing/2014/main" id="{3A846550-5459-3784-2E69-8F0352368EB7}"/>
              </a:ext>
            </a:extLst>
          </p:cNvPr>
          <p:cNvPicPr>
            <a:picLocks noChangeAspect="1"/>
          </p:cNvPicPr>
          <p:nvPr/>
        </p:nvPicPr>
        <p:blipFill>
          <a:blip r:embed="rId3"/>
          <a:stretch>
            <a:fillRect/>
          </a:stretch>
        </p:blipFill>
        <p:spPr>
          <a:xfrm>
            <a:off x="795744" y="2016000"/>
            <a:ext cx="5368512" cy="4104000"/>
          </a:xfrm>
          <a:prstGeom prst="rect">
            <a:avLst/>
          </a:prstGeom>
        </p:spPr>
      </p:pic>
      <p:pic>
        <p:nvPicPr>
          <p:cNvPr id="6" name="Picture 5">
            <a:extLst>
              <a:ext uri="{FF2B5EF4-FFF2-40B4-BE49-F238E27FC236}">
                <a16:creationId xmlns:a16="http://schemas.microsoft.com/office/drawing/2014/main" id="{09174206-AA1D-B259-77C6-20B9F337ECFF}"/>
              </a:ext>
            </a:extLst>
          </p:cNvPr>
          <p:cNvPicPr>
            <a:picLocks noChangeAspect="1"/>
          </p:cNvPicPr>
          <p:nvPr/>
        </p:nvPicPr>
        <p:blipFill>
          <a:blip r:embed="rId4"/>
          <a:stretch>
            <a:fillRect/>
          </a:stretch>
        </p:blipFill>
        <p:spPr>
          <a:xfrm>
            <a:off x="6776404" y="2010000"/>
            <a:ext cx="4615192" cy="4098000"/>
          </a:xfrm>
          <a:prstGeom prst="rect">
            <a:avLst/>
          </a:prstGeom>
        </p:spPr>
      </p:pic>
    </p:spTree>
    <p:extLst>
      <p:ext uri="{BB962C8B-B14F-4D97-AF65-F5344CB8AC3E}">
        <p14:creationId xmlns:p14="http://schemas.microsoft.com/office/powerpoint/2010/main" val="88161726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BCE6E7-9249-B7D1-65A2-64A971C98C0E}"/>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6EC732D-BA46-066E-C593-DFE9CBEDFD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23C4CEC-DCDE-3B90-23B6-D29AAF3DA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15FCC56-5DAE-E8FC-CEE4-CBB75928B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05495-2172-C01B-0510-3DB2E004752B}"/>
              </a:ext>
            </a:extLst>
          </p:cNvPr>
          <p:cNvSpPr>
            <a:spLocks noGrp="1"/>
          </p:cNvSpPr>
          <p:nvPr>
            <p:ph type="title"/>
          </p:nvPr>
        </p:nvSpPr>
        <p:spPr>
          <a:xfrm>
            <a:off x="665324" y="553758"/>
            <a:ext cx="10283452" cy="1225143"/>
          </a:xfrm>
        </p:spPr>
        <p:txBody>
          <a:bodyPr vert="horz" lIns="91440" tIns="45720" rIns="91440" bIns="45720" rtlCol="0" anchor="t">
            <a:normAutofit/>
          </a:bodyPr>
          <a:lstStyle/>
          <a:p>
            <a:r>
              <a:rPr lang="en-US" sz="6600" dirty="0"/>
              <a:t>Results</a:t>
            </a:r>
          </a:p>
        </p:txBody>
      </p:sp>
      <p:cxnSp>
        <p:nvCxnSpPr>
          <p:cNvPr id="14" name="Straight Connector 13">
            <a:extLst>
              <a:ext uri="{FF2B5EF4-FFF2-40B4-BE49-F238E27FC236}">
                <a16:creationId xmlns:a16="http://schemas.microsoft.com/office/drawing/2014/main" id="{C3DFC267-C2CE-9269-538D-EA01FF14B5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054864-74D5-1402-373E-A360AA9F5C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F069CB2-8103-50A9-1E41-D292E5301D61}"/>
              </a:ext>
            </a:extLst>
          </p:cNvPr>
          <p:cNvSpPr txBox="1"/>
          <p:nvPr/>
        </p:nvSpPr>
        <p:spPr>
          <a:xfrm>
            <a:off x="664985" y="1713526"/>
            <a:ext cx="1032772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Advisor Response: </a:t>
            </a:r>
            <a:r>
              <a:rPr lang="en-US" dirty="0">
                <a:ea typeface="+mn-lt"/>
                <a:cs typeface="+mn-lt"/>
              </a:rPr>
              <a:t>"This depends on the hold, and which department placed the hold. For instance, if the hold is placed by student accounting, the student will need to contact the student accounting office. Sometimes holds can be released by the student by completing something in their my.unt.edu, however if not, contact the department."</a:t>
            </a:r>
          </a:p>
          <a:p>
            <a:endParaRPr lang="en-US" dirty="0"/>
          </a:p>
          <a:p>
            <a:r>
              <a:rPr lang="en-US" dirty="0"/>
              <a:t>Evidently AI Correctness: Incorrect, The OUTPUT introduces additional claims and step-by-step instructions on how to remove a hold that are not present in the REFERENCE. The REFERENCE specifically mentions contacting the relevant department, particularly student accounting, and that some holds can be released by the student through my.unt.edu. The OUTPUT, however, elaborates further on identifying types of holds, reasons for them, and potential actions to take, which deviates from the original meaning and focus of the REFERENCE.</a:t>
            </a:r>
          </a:p>
          <a:p>
            <a:endParaRPr lang="en-US" dirty="0"/>
          </a:p>
          <a:p>
            <a:r>
              <a:rPr lang="en-US" dirty="0"/>
              <a:t>BERT Score = 0.655</a:t>
            </a:r>
            <a:br>
              <a:rPr lang="en-US" dirty="0"/>
            </a:br>
            <a:r>
              <a:rPr lang="en-US" dirty="0"/>
              <a:t>Semantic Similarity = 0.80</a:t>
            </a:r>
          </a:p>
        </p:txBody>
      </p:sp>
      <p:pic>
        <p:nvPicPr>
          <p:cNvPr id="9" name="Picture 8" descr="A screen shot of a phone&#10;&#10;AI-generated content may be incorrect.">
            <a:extLst>
              <a:ext uri="{FF2B5EF4-FFF2-40B4-BE49-F238E27FC236}">
                <a16:creationId xmlns:a16="http://schemas.microsoft.com/office/drawing/2014/main" id="{F7349967-F4A3-34C7-8D48-C655D584DA99}"/>
              </a:ext>
            </a:extLst>
          </p:cNvPr>
          <p:cNvPicPr>
            <a:picLocks noChangeAspect="1"/>
          </p:cNvPicPr>
          <p:nvPr/>
        </p:nvPicPr>
        <p:blipFill>
          <a:blip r:embed="rId2"/>
          <a:stretch>
            <a:fillRect/>
          </a:stretch>
        </p:blipFill>
        <p:spPr>
          <a:xfrm>
            <a:off x="4170563" y="751575"/>
            <a:ext cx="3850875" cy="902850"/>
          </a:xfrm>
          <a:prstGeom prst="rect">
            <a:avLst/>
          </a:prstGeom>
        </p:spPr>
      </p:pic>
    </p:spTree>
    <p:extLst>
      <p:ext uri="{BB962C8B-B14F-4D97-AF65-F5344CB8AC3E}">
        <p14:creationId xmlns:p14="http://schemas.microsoft.com/office/powerpoint/2010/main" val="182578408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9C9532-938A-AD59-B1F5-CF70C531685C}"/>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CE8D5E3-F26A-A8C6-42A4-64371077AF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87D71BB-3846-F7B0-3AB3-9391E9279E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B329123-4CB7-3FA4-C56E-603884B5F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B8530-6C31-881E-8DEC-B26F8E99A2C1}"/>
              </a:ext>
            </a:extLst>
          </p:cNvPr>
          <p:cNvSpPr>
            <a:spLocks noGrp="1"/>
          </p:cNvSpPr>
          <p:nvPr>
            <p:ph type="title"/>
          </p:nvPr>
        </p:nvSpPr>
        <p:spPr>
          <a:xfrm>
            <a:off x="665324" y="553758"/>
            <a:ext cx="10283452" cy="1225143"/>
          </a:xfrm>
        </p:spPr>
        <p:txBody>
          <a:bodyPr vert="horz" lIns="91440" tIns="45720" rIns="91440" bIns="45720" rtlCol="0" anchor="t">
            <a:normAutofit/>
          </a:bodyPr>
          <a:lstStyle/>
          <a:p>
            <a:r>
              <a:rPr lang="en-US" sz="6600" dirty="0"/>
              <a:t>Results</a:t>
            </a:r>
          </a:p>
        </p:txBody>
      </p:sp>
      <p:cxnSp>
        <p:nvCxnSpPr>
          <p:cNvPr id="14" name="Straight Connector 13">
            <a:extLst>
              <a:ext uri="{FF2B5EF4-FFF2-40B4-BE49-F238E27FC236}">
                <a16:creationId xmlns:a16="http://schemas.microsoft.com/office/drawing/2014/main" id="{55B3F6F4-F137-1B4D-5161-51D0E8CC81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B520D5-D41F-F56D-241A-382A90CD7F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CFC0A28-9A39-738A-0C3A-8B6978A3C148}"/>
              </a:ext>
            </a:extLst>
          </p:cNvPr>
          <p:cNvSpPr txBox="1"/>
          <p:nvPr/>
        </p:nvSpPr>
        <p:spPr>
          <a:xfrm>
            <a:off x="664985" y="1713526"/>
            <a:ext cx="1032772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Context</a:t>
            </a:r>
            <a:r>
              <a:rPr lang="en-US" sz="2000" dirty="0">
                <a:ea typeface="+mn-lt"/>
                <a:cs typeface="+mn-lt"/>
              </a:rPr>
              <a:t> Quality: Valid.</a:t>
            </a:r>
            <a:endParaRPr lang="en-US" sz="2000" dirty="0"/>
          </a:p>
          <a:p>
            <a:r>
              <a:rPr lang="en-US" dirty="0">
                <a:ea typeface="+mn-lt"/>
                <a:cs typeface="+mn-lt"/>
              </a:rPr>
              <a:t>The text provides clear instructions on how to view and address holds on an account by detailing the steps to log in, check for holds, and contact the relevant offices to remove them. It mentions specific types of holds and who can resolve them, effectively answering the question.</a:t>
            </a:r>
            <a:endParaRPr lang="en-US"/>
          </a:p>
          <a:p>
            <a:endParaRPr lang="en-US" dirty="0"/>
          </a:p>
          <a:p>
            <a:r>
              <a:rPr lang="en-US" sz="2000" dirty="0"/>
              <a:t>Faithfulness: Unfaithful.</a:t>
            </a:r>
            <a:endParaRPr lang="en-US" sz="2000" dirty="0">
              <a:ea typeface="+mn-lt"/>
              <a:cs typeface="+mn-lt"/>
            </a:endParaRPr>
          </a:p>
          <a:p>
            <a:r>
              <a:rPr lang="en-US" dirty="0">
                <a:ea typeface="+mn-lt"/>
                <a:cs typeface="+mn-lt"/>
              </a:rPr>
              <a:t>The response provides general steps for removing a hold and adds specific actions that may not be explicitly mentioned in the source, such as providing proof of health insurance and meeting with an academic advisor. Additionally, it does not cite the specific types of holds as outlined in the source, which includes 'advising required', 'UNT registration guide', 'past due balance', and 'missing final transcript'. The response also suggests contacting the Registrar’s Office or Student Accounting and Cashiering Services, which while potentially helpful, is not grounded in the specific context provided in the source regarding holds and their resolutions.</a:t>
            </a:r>
          </a:p>
        </p:txBody>
      </p:sp>
      <p:pic>
        <p:nvPicPr>
          <p:cNvPr id="9" name="Picture 8" descr="A screen shot of a phone&#10;&#10;AI-generated content may be incorrect.">
            <a:extLst>
              <a:ext uri="{FF2B5EF4-FFF2-40B4-BE49-F238E27FC236}">
                <a16:creationId xmlns:a16="http://schemas.microsoft.com/office/drawing/2014/main" id="{721FE975-73C2-33DF-55CB-01FAD5F1D412}"/>
              </a:ext>
            </a:extLst>
          </p:cNvPr>
          <p:cNvPicPr>
            <a:picLocks noChangeAspect="1"/>
          </p:cNvPicPr>
          <p:nvPr/>
        </p:nvPicPr>
        <p:blipFill>
          <a:blip r:embed="rId2"/>
          <a:stretch>
            <a:fillRect/>
          </a:stretch>
        </p:blipFill>
        <p:spPr>
          <a:xfrm>
            <a:off x="4170563" y="751575"/>
            <a:ext cx="3850875" cy="902850"/>
          </a:xfrm>
          <a:prstGeom prst="rect">
            <a:avLst/>
          </a:prstGeom>
        </p:spPr>
      </p:pic>
    </p:spTree>
    <p:extLst>
      <p:ext uri="{BB962C8B-B14F-4D97-AF65-F5344CB8AC3E}">
        <p14:creationId xmlns:p14="http://schemas.microsoft.com/office/powerpoint/2010/main" val="29938846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3397FF-2733-1937-E9EB-08ACCD4B13EC}"/>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CBA4EFC-CEA0-7A1D-FD08-B836B5DB09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E82BE30-DA62-54F1-AF44-29E1890A61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932834E7-8A44-9F6D-53C2-2A73F86CC5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997E8-5696-F0B2-043C-3C089218B1F3}"/>
              </a:ext>
            </a:extLst>
          </p:cNvPr>
          <p:cNvSpPr>
            <a:spLocks noGrp="1"/>
          </p:cNvSpPr>
          <p:nvPr>
            <p:ph type="title"/>
          </p:nvPr>
        </p:nvSpPr>
        <p:spPr>
          <a:xfrm>
            <a:off x="665324" y="553758"/>
            <a:ext cx="10283452" cy="1225143"/>
          </a:xfrm>
        </p:spPr>
        <p:txBody>
          <a:bodyPr vert="horz" lIns="91440" tIns="45720" rIns="91440" bIns="45720" rtlCol="0" anchor="t">
            <a:normAutofit/>
          </a:bodyPr>
          <a:lstStyle/>
          <a:p>
            <a:r>
              <a:rPr lang="en-US" sz="6600" dirty="0"/>
              <a:t>Results</a:t>
            </a:r>
          </a:p>
        </p:txBody>
      </p:sp>
      <p:cxnSp>
        <p:nvCxnSpPr>
          <p:cNvPr id="14" name="Straight Connector 13">
            <a:extLst>
              <a:ext uri="{FF2B5EF4-FFF2-40B4-BE49-F238E27FC236}">
                <a16:creationId xmlns:a16="http://schemas.microsoft.com/office/drawing/2014/main" id="{A0553982-1AF7-DE0C-21EB-E0199F9D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F5C327-1F88-571F-2853-1B9462EEF5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0CA40B2-1FF4-7327-49BA-4F7BD35B0E41}"/>
              </a:ext>
            </a:extLst>
          </p:cNvPr>
          <p:cNvPicPr>
            <a:picLocks noChangeAspect="1"/>
          </p:cNvPicPr>
          <p:nvPr/>
        </p:nvPicPr>
        <p:blipFill>
          <a:blip r:embed="rId2"/>
          <a:stretch>
            <a:fillRect/>
          </a:stretch>
        </p:blipFill>
        <p:spPr>
          <a:xfrm>
            <a:off x="3882000" y="788703"/>
            <a:ext cx="7512000" cy="918594"/>
          </a:xfrm>
          <a:prstGeom prst="rect">
            <a:avLst/>
          </a:prstGeom>
        </p:spPr>
      </p:pic>
      <p:pic>
        <p:nvPicPr>
          <p:cNvPr id="7" name="Picture 6">
            <a:extLst>
              <a:ext uri="{FF2B5EF4-FFF2-40B4-BE49-F238E27FC236}">
                <a16:creationId xmlns:a16="http://schemas.microsoft.com/office/drawing/2014/main" id="{896BC740-2A3B-C80D-27BF-229323530B1B}"/>
              </a:ext>
            </a:extLst>
          </p:cNvPr>
          <p:cNvPicPr>
            <a:picLocks noChangeAspect="1"/>
          </p:cNvPicPr>
          <p:nvPr/>
        </p:nvPicPr>
        <p:blipFill>
          <a:blip r:embed="rId3"/>
          <a:stretch>
            <a:fillRect/>
          </a:stretch>
        </p:blipFill>
        <p:spPr>
          <a:xfrm>
            <a:off x="800729" y="1998000"/>
            <a:ext cx="5004541" cy="4110000"/>
          </a:xfrm>
          <a:prstGeom prst="rect">
            <a:avLst/>
          </a:prstGeom>
        </p:spPr>
      </p:pic>
      <p:pic>
        <p:nvPicPr>
          <p:cNvPr id="9" name="Picture 8">
            <a:extLst>
              <a:ext uri="{FF2B5EF4-FFF2-40B4-BE49-F238E27FC236}">
                <a16:creationId xmlns:a16="http://schemas.microsoft.com/office/drawing/2014/main" id="{76809083-267E-C4DF-2D8A-6454B8344BCF}"/>
              </a:ext>
            </a:extLst>
          </p:cNvPr>
          <p:cNvPicPr>
            <a:picLocks noChangeAspect="1"/>
          </p:cNvPicPr>
          <p:nvPr/>
        </p:nvPicPr>
        <p:blipFill>
          <a:blip r:embed="rId4"/>
          <a:stretch>
            <a:fillRect/>
          </a:stretch>
        </p:blipFill>
        <p:spPr>
          <a:xfrm>
            <a:off x="7095239" y="2094000"/>
            <a:ext cx="3713521" cy="3912000"/>
          </a:xfrm>
          <a:prstGeom prst="rect">
            <a:avLst/>
          </a:prstGeom>
        </p:spPr>
      </p:pic>
    </p:spTree>
    <p:extLst>
      <p:ext uri="{BB962C8B-B14F-4D97-AF65-F5344CB8AC3E}">
        <p14:creationId xmlns:p14="http://schemas.microsoft.com/office/powerpoint/2010/main" val="31865850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BD547A-AD3F-3052-E895-23D31A3E8450}"/>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9392726-71C1-3533-8587-CAF6F5B295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6035117-5288-ABE4-450E-5651E62ED8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AF047836-0292-77CA-14BA-488F7E243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D784E-499E-F110-4923-B18E98626135}"/>
              </a:ext>
            </a:extLst>
          </p:cNvPr>
          <p:cNvSpPr>
            <a:spLocks noGrp="1"/>
          </p:cNvSpPr>
          <p:nvPr>
            <p:ph type="title"/>
          </p:nvPr>
        </p:nvSpPr>
        <p:spPr>
          <a:xfrm>
            <a:off x="665324" y="553758"/>
            <a:ext cx="10283452" cy="1225143"/>
          </a:xfrm>
        </p:spPr>
        <p:txBody>
          <a:bodyPr vert="horz" lIns="91440" tIns="45720" rIns="91440" bIns="45720" rtlCol="0" anchor="t">
            <a:normAutofit/>
          </a:bodyPr>
          <a:lstStyle/>
          <a:p>
            <a:r>
              <a:rPr lang="en-US" sz="6600" dirty="0"/>
              <a:t>Results</a:t>
            </a:r>
          </a:p>
        </p:txBody>
      </p:sp>
      <p:cxnSp>
        <p:nvCxnSpPr>
          <p:cNvPr id="14" name="Straight Connector 13">
            <a:extLst>
              <a:ext uri="{FF2B5EF4-FFF2-40B4-BE49-F238E27FC236}">
                <a16:creationId xmlns:a16="http://schemas.microsoft.com/office/drawing/2014/main" id="{04AA706B-9980-9083-8AAB-DD12D352BF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970936-CAF0-C362-8139-9FAA35531F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rectangle with white text&#10;&#10;AI-generated content may be incorrect.">
            <a:extLst>
              <a:ext uri="{FF2B5EF4-FFF2-40B4-BE49-F238E27FC236}">
                <a16:creationId xmlns:a16="http://schemas.microsoft.com/office/drawing/2014/main" id="{F8CC7F66-4496-91B1-44DE-FEFE0DE80D41}"/>
              </a:ext>
            </a:extLst>
          </p:cNvPr>
          <p:cNvPicPr>
            <a:picLocks noChangeAspect="1"/>
          </p:cNvPicPr>
          <p:nvPr/>
        </p:nvPicPr>
        <p:blipFill>
          <a:blip r:embed="rId2"/>
          <a:stretch>
            <a:fillRect/>
          </a:stretch>
        </p:blipFill>
        <p:spPr>
          <a:xfrm>
            <a:off x="3882000" y="788703"/>
            <a:ext cx="7512000" cy="918594"/>
          </a:xfrm>
          <a:prstGeom prst="rect">
            <a:avLst/>
          </a:prstGeom>
        </p:spPr>
      </p:pic>
      <p:sp>
        <p:nvSpPr>
          <p:cNvPr id="6" name="TextBox 5">
            <a:extLst>
              <a:ext uri="{FF2B5EF4-FFF2-40B4-BE49-F238E27FC236}">
                <a16:creationId xmlns:a16="http://schemas.microsoft.com/office/drawing/2014/main" id="{8B4A3C03-6E12-F170-C8E2-59B5D86FE8CF}"/>
              </a:ext>
            </a:extLst>
          </p:cNvPr>
          <p:cNvSpPr txBox="1"/>
          <p:nvPr/>
        </p:nvSpPr>
        <p:spPr>
          <a:xfrm>
            <a:off x="868202" y="1788238"/>
            <a:ext cx="1048322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Advisor response: "</a:t>
            </a:r>
            <a:r>
              <a:rPr lang="en-US" dirty="0">
                <a:ea typeface="+mn-lt"/>
                <a:cs typeface="+mn-lt"/>
                <a:hlinkClick r:id="rId3"/>
              </a:rPr>
              <a:t>https://datascience.unt.edu/programs/msds/admission.html</a:t>
            </a:r>
            <a:r>
              <a:rPr lang="en-US" dirty="0">
                <a:ea typeface="+mn-lt"/>
                <a:cs typeface="+mn-lt"/>
              </a:rPr>
              <a:t> Minimum GPA, background in math and programming. Leveling up courses for admission requirements."</a:t>
            </a:r>
          </a:p>
          <a:p>
            <a:endParaRPr lang="en-US" dirty="0"/>
          </a:p>
          <a:p>
            <a:r>
              <a:rPr lang="en-US" dirty="0"/>
              <a:t>Correctness: Incorrect</a:t>
            </a:r>
          </a:p>
          <a:p>
            <a:r>
              <a:rPr lang="en-US" dirty="0">
                <a:ea typeface="+mn-lt"/>
                <a:cs typeface="+mn-lt"/>
              </a:rPr>
              <a:t>The OUTPUT introduces additional details about specific application steps, such as requiring letters of recommendation, entrance exams, and detailed descriptions of the program's structure and content. The REFERENCE only mentions a minimum GPA and a background in math and programming as parts of the admission requirements, which the OUTPUT does not directly reflect. Therefore, the OUTPUT contains information not present in the REFERENCE, altering the original meaning.</a:t>
            </a:r>
          </a:p>
          <a:p>
            <a:endParaRPr lang="en-US" dirty="0"/>
          </a:p>
          <a:p>
            <a:r>
              <a:rPr lang="en-US" dirty="0"/>
              <a:t>BERT Score = 0.64</a:t>
            </a:r>
          </a:p>
          <a:p>
            <a:r>
              <a:rPr lang="en-US" dirty="0"/>
              <a:t>Semantic Similarity = 0.76</a:t>
            </a:r>
          </a:p>
        </p:txBody>
      </p:sp>
    </p:spTree>
    <p:extLst>
      <p:ext uri="{BB962C8B-B14F-4D97-AF65-F5344CB8AC3E}">
        <p14:creationId xmlns:p14="http://schemas.microsoft.com/office/powerpoint/2010/main" val="399410049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FBFF8F-F5D8-1D4A-5A9B-71A1A3E56310}"/>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CE9EEC-8727-C980-DFF0-3F6A0588DD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5DE8B3-34FF-D66B-C00B-AE78155591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F25E870C-BDF6-7F46-6B9A-7A38712AC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A3E71-B258-1B9E-342C-90DB7B998B30}"/>
              </a:ext>
            </a:extLst>
          </p:cNvPr>
          <p:cNvSpPr>
            <a:spLocks noGrp="1"/>
          </p:cNvSpPr>
          <p:nvPr>
            <p:ph type="title"/>
          </p:nvPr>
        </p:nvSpPr>
        <p:spPr>
          <a:xfrm>
            <a:off x="665324" y="553758"/>
            <a:ext cx="10283452" cy="1225143"/>
          </a:xfrm>
        </p:spPr>
        <p:txBody>
          <a:bodyPr vert="horz" lIns="91440" tIns="45720" rIns="91440" bIns="45720" rtlCol="0" anchor="t">
            <a:normAutofit/>
          </a:bodyPr>
          <a:lstStyle/>
          <a:p>
            <a:r>
              <a:rPr lang="en-US" sz="6600" dirty="0"/>
              <a:t>Results</a:t>
            </a:r>
          </a:p>
        </p:txBody>
      </p:sp>
      <p:cxnSp>
        <p:nvCxnSpPr>
          <p:cNvPr id="14" name="Straight Connector 13">
            <a:extLst>
              <a:ext uri="{FF2B5EF4-FFF2-40B4-BE49-F238E27FC236}">
                <a16:creationId xmlns:a16="http://schemas.microsoft.com/office/drawing/2014/main" id="{45C4A438-21AD-C282-0D20-363B7F3B3B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DB9E26D-099D-5DB6-1E2B-369125143E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rectangle with white text&#10;&#10;AI-generated content may be incorrect.">
            <a:extLst>
              <a:ext uri="{FF2B5EF4-FFF2-40B4-BE49-F238E27FC236}">
                <a16:creationId xmlns:a16="http://schemas.microsoft.com/office/drawing/2014/main" id="{80AC4C0F-34F0-9595-4D89-FF65231D4668}"/>
              </a:ext>
            </a:extLst>
          </p:cNvPr>
          <p:cNvPicPr>
            <a:picLocks noChangeAspect="1"/>
          </p:cNvPicPr>
          <p:nvPr/>
        </p:nvPicPr>
        <p:blipFill>
          <a:blip r:embed="rId2"/>
          <a:stretch>
            <a:fillRect/>
          </a:stretch>
        </p:blipFill>
        <p:spPr>
          <a:xfrm>
            <a:off x="3882000" y="788703"/>
            <a:ext cx="7512000" cy="918594"/>
          </a:xfrm>
          <a:prstGeom prst="rect">
            <a:avLst/>
          </a:prstGeom>
        </p:spPr>
      </p:pic>
      <p:sp>
        <p:nvSpPr>
          <p:cNvPr id="6" name="TextBox 5">
            <a:extLst>
              <a:ext uri="{FF2B5EF4-FFF2-40B4-BE49-F238E27FC236}">
                <a16:creationId xmlns:a16="http://schemas.microsoft.com/office/drawing/2014/main" id="{4AA7DCDA-5CCB-95C4-D306-6099E80C3866}"/>
              </a:ext>
            </a:extLst>
          </p:cNvPr>
          <p:cNvSpPr txBox="1"/>
          <p:nvPr/>
        </p:nvSpPr>
        <p:spPr>
          <a:xfrm>
            <a:off x="868202" y="1788238"/>
            <a:ext cx="1048322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Context Quality: Valid</a:t>
            </a:r>
            <a:endParaRPr lang="en-US"/>
          </a:p>
          <a:p>
            <a:r>
              <a:rPr lang="en-US" dirty="0">
                <a:ea typeface="+mn-lt"/>
                <a:cs typeface="+mn-lt"/>
              </a:rPr>
              <a:t>The text clearly outlines the admissions process for the Master's in Data Science program, including application deadlines, GPA requirements, required documents, and the process for submitting transcripts and letters of recommendation. It also provides information on how to apply, what materials are necessary, and mentions that GRE or GMAT scores are not required, which are all essential details for answering the question about admission.</a:t>
            </a:r>
          </a:p>
          <a:p>
            <a:endParaRPr lang="en-US" dirty="0"/>
          </a:p>
          <a:p>
            <a:r>
              <a:rPr lang="en-US" dirty="0"/>
              <a:t>Faithfulness: Unfaithful</a:t>
            </a:r>
          </a:p>
          <a:p>
            <a:r>
              <a:rPr lang="en-US" dirty="0">
                <a:ea typeface="+mn-lt"/>
                <a:cs typeface="+mn-lt"/>
              </a:rPr>
              <a:t>The response contradicts the information provided in the source. Specifically, it mentions entrance exams (GRE or other) being required, but the source explicitly states that GRE or GMAT scores are not required for admission to the program. Additionally, it does not accurately reflect the specifics of the application steps and document requirements as outlined in the source.</a:t>
            </a:r>
          </a:p>
        </p:txBody>
      </p:sp>
    </p:spTree>
    <p:extLst>
      <p:ext uri="{BB962C8B-B14F-4D97-AF65-F5344CB8AC3E}">
        <p14:creationId xmlns:p14="http://schemas.microsoft.com/office/powerpoint/2010/main" val="360331489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6DCC7A-E7F5-DA27-5A66-C69C20967A33}"/>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570D0C-EC6E-BD8F-0400-C7AA5977D0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937B9F-687A-C461-BBF2-98C038FE85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669AAE1D-6C37-A3FC-61B6-BA8A4E88D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AA939-CD6B-2A75-0EE8-0B84F44E5655}"/>
              </a:ext>
            </a:extLst>
          </p:cNvPr>
          <p:cNvSpPr>
            <a:spLocks noGrp="1"/>
          </p:cNvSpPr>
          <p:nvPr>
            <p:ph type="title"/>
          </p:nvPr>
        </p:nvSpPr>
        <p:spPr>
          <a:xfrm>
            <a:off x="647324" y="595758"/>
            <a:ext cx="10283452" cy="1225143"/>
          </a:xfrm>
        </p:spPr>
        <p:txBody>
          <a:bodyPr vert="horz" lIns="91440" tIns="45720" rIns="91440" bIns="45720" rtlCol="0" anchor="t">
            <a:normAutofit/>
          </a:bodyPr>
          <a:lstStyle/>
          <a:p>
            <a:r>
              <a:rPr lang="en-US" sz="6600" dirty="0"/>
              <a:t>More metrics</a:t>
            </a:r>
          </a:p>
        </p:txBody>
      </p:sp>
      <p:cxnSp>
        <p:nvCxnSpPr>
          <p:cNvPr id="14" name="Straight Connector 13">
            <a:extLst>
              <a:ext uri="{FF2B5EF4-FFF2-40B4-BE49-F238E27FC236}">
                <a16:creationId xmlns:a16="http://schemas.microsoft.com/office/drawing/2014/main" id="{A9811F00-25E2-87AC-8869-EF1FDBBC55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1D71F7-E421-E745-7CAA-087C1B6A45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214AAA-281A-974A-57CF-532932F38F25}"/>
              </a:ext>
            </a:extLst>
          </p:cNvPr>
          <p:cNvSpPr txBox="1"/>
          <p:nvPr/>
        </p:nvSpPr>
        <p:spPr>
          <a:xfrm>
            <a:off x="801564" y="2042693"/>
            <a:ext cx="10576517"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Time to generate answers - 98.54 to 354.76 seconds</a:t>
            </a:r>
          </a:p>
          <a:p>
            <a:r>
              <a:rPr lang="en-US" sz="2400" dirty="0"/>
              <a:t>(1 minute 38 seconds – 5 minuets 54 seconds)</a:t>
            </a:r>
          </a:p>
          <a:p>
            <a:r>
              <a:rPr lang="en-US" sz="2400" dirty="0"/>
              <a:t>Average time - 209.11 seconds (3 minutes 29 seconds)</a:t>
            </a:r>
          </a:p>
          <a:p>
            <a:r>
              <a:rPr lang="en-US" sz="2400" dirty="0"/>
              <a:t>Total time to answer all 14 questions - 2927.52 seconds (48 minutes 47 seconds)</a:t>
            </a:r>
          </a:p>
          <a:p>
            <a:endParaRPr lang="en-US" sz="2400" dirty="0"/>
          </a:p>
          <a:p>
            <a:endParaRPr lang="en-US" sz="2400" dirty="0"/>
          </a:p>
          <a:p>
            <a:r>
              <a:rPr lang="en-US" sz="2400" dirty="0"/>
              <a:t>For comparison human advising appointments are usually only 30 minutes but must be scheduled weeks in advance (depending on time of year). In my advising appointment, the advisor was able to provide general answers and links for 14 questions in about 20 minutes.</a:t>
            </a:r>
          </a:p>
          <a:p>
            <a:endParaRPr lang="en-US" dirty="0"/>
          </a:p>
          <a:p>
            <a:endParaRPr lang="en-US" dirty="0"/>
          </a:p>
        </p:txBody>
      </p:sp>
      <p:pic>
        <p:nvPicPr>
          <p:cNvPr id="4" name="Picture 3" descr="Close-up of a stopwatch">
            <a:extLst>
              <a:ext uri="{FF2B5EF4-FFF2-40B4-BE49-F238E27FC236}">
                <a16:creationId xmlns:a16="http://schemas.microsoft.com/office/drawing/2014/main" id="{CCF391ED-279B-9A61-EBEE-8FBC532426EA}"/>
              </a:ext>
            </a:extLst>
          </p:cNvPr>
          <p:cNvPicPr>
            <a:picLocks noChangeAspect="1"/>
          </p:cNvPicPr>
          <p:nvPr/>
        </p:nvPicPr>
        <p:blipFill>
          <a:blip r:embed="rId2"/>
          <a:stretch>
            <a:fillRect/>
          </a:stretch>
        </p:blipFill>
        <p:spPr>
          <a:xfrm>
            <a:off x="8610886" y="894522"/>
            <a:ext cx="2787182" cy="1860043"/>
          </a:xfrm>
          <a:prstGeom prst="rect">
            <a:avLst/>
          </a:prstGeom>
        </p:spPr>
      </p:pic>
    </p:spTree>
    <p:extLst>
      <p:ext uri="{BB962C8B-B14F-4D97-AF65-F5344CB8AC3E}">
        <p14:creationId xmlns:p14="http://schemas.microsoft.com/office/powerpoint/2010/main" val="290798899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042C60-6BBC-195A-5696-2B06508023E8}"/>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A23D3D1-8841-F31E-C134-95C86C8813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69B9437-3E6B-F4CD-CF53-07B0B620BA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2E2166D-45B3-2CFE-3443-B890FAB3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B6979-05FE-BD9A-E633-84B7A926BCAA}"/>
              </a:ext>
            </a:extLst>
          </p:cNvPr>
          <p:cNvSpPr>
            <a:spLocks noGrp="1"/>
          </p:cNvSpPr>
          <p:nvPr>
            <p:ph type="title"/>
          </p:nvPr>
        </p:nvSpPr>
        <p:spPr>
          <a:xfrm>
            <a:off x="695324" y="871758"/>
            <a:ext cx="10283452" cy="1225143"/>
          </a:xfrm>
        </p:spPr>
        <p:txBody>
          <a:bodyPr vert="horz" lIns="91440" tIns="45720" rIns="91440" bIns="45720" rtlCol="0" anchor="t">
            <a:normAutofit/>
          </a:bodyPr>
          <a:lstStyle/>
          <a:p>
            <a:r>
              <a:rPr lang="en-US" sz="6600" dirty="0"/>
              <a:t>references</a:t>
            </a:r>
          </a:p>
        </p:txBody>
      </p:sp>
      <p:cxnSp>
        <p:nvCxnSpPr>
          <p:cNvPr id="14" name="Straight Connector 13">
            <a:extLst>
              <a:ext uri="{FF2B5EF4-FFF2-40B4-BE49-F238E27FC236}">
                <a16:creationId xmlns:a16="http://schemas.microsoft.com/office/drawing/2014/main" id="{B5404B55-7185-4EF4-4D2C-7C640014A1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9E199B-21F6-0CB2-739B-4FAD8D17B4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FD0587-309F-52ED-7E48-444CC2946D53}"/>
              </a:ext>
            </a:extLst>
          </p:cNvPr>
          <p:cNvSpPr txBox="1"/>
          <p:nvPr/>
        </p:nvSpPr>
        <p:spPr>
          <a:xfrm>
            <a:off x="787722" y="1814154"/>
            <a:ext cx="1059473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a:r>
              <a:rPr lang="en-US" dirty="0">
                <a:ea typeface="+mn-lt"/>
                <a:cs typeface="+mn-lt"/>
              </a:rPr>
              <a:t>[1] Wolff, Hayden (2023, Dec. 18). </a:t>
            </a:r>
            <a:r>
              <a:rPr lang="en-US" i="1" dirty="0">
                <a:ea typeface="+mn-lt"/>
                <a:cs typeface="+mn-lt"/>
              </a:rPr>
              <a:t>Rag 101: Demystifying Retrieval-Augmented Generation Pipelines</a:t>
            </a:r>
            <a:r>
              <a:rPr lang="en-US" dirty="0">
                <a:ea typeface="+mn-lt"/>
                <a:cs typeface="+mn-lt"/>
              </a:rPr>
              <a:t>. Nvidia   Developer. </a:t>
            </a:r>
            <a:r>
              <a:rPr lang="en-US" dirty="0">
                <a:ea typeface="+mn-lt"/>
                <a:cs typeface="+mn-lt"/>
                <a:hlinkClick r:id="rId2"/>
              </a:rPr>
              <a:t>https://developer.nvidia.com/blog/rag-101-demystifying-retrieval-augmented-generation-pipelines/</a:t>
            </a:r>
            <a:endParaRPr lang="en-US">
              <a:ea typeface="+mn-lt"/>
              <a:cs typeface="+mn-lt"/>
            </a:endParaRPr>
          </a:p>
          <a:p>
            <a:pPr indent="-457200"/>
            <a:endParaRPr lang="en-US" dirty="0"/>
          </a:p>
          <a:p>
            <a:pPr indent="-457200"/>
            <a:r>
              <a:rPr lang="en-US" dirty="0"/>
              <a:t>[2] Samad, Abdul (2024, May 20). </a:t>
            </a:r>
            <a:r>
              <a:rPr lang="en-US" i="1" dirty="0"/>
              <a:t>Agentic RAG Application using </a:t>
            </a:r>
            <a:r>
              <a:rPr lang="en-US" i="1" dirty="0" err="1"/>
              <a:t>LlamaIndex</a:t>
            </a:r>
            <a:r>
              <a:rPr lang="en-US" i="1" dirty="0"/>
              <a:t> – Router Query Engine. </a:t>
            </a:r>
            <a:r>
              <a:rPr lang="en-US" dirty="0"/>
              <a:t>Medium. </a:t>
            </a:r>
            <a:r>
              <a:rPr lang="en-US" dirty="0">
                <a:ea typeface="+mn-lt"/>
                <a:cs typeface="+mn-lt"/>
              </a:rPr>
              <a:t>https://medium.com/@samad19472002/agentic-rag-application-using-llamaindex-router-query-engine-5b3f7b7feb75</a:t>
            </a:r>
          </a:p>
          <a:p>
            <a:pPr indent="-457200"/>
            <a:endParaRPr lang="en-US" dirty="0"/>
          </a:p>
          <a:p>
            <a:pPr indent="-457200"/>
            <a:r>
              <a:rPr lang="en-US"/>
              <a:t>[3] Tripathi, Rajat (2023, Jun. 30). </a:t>
            </a:r>
            <a:r>
              <a:rPr lang="en-US" i="1"/>
              <a:t>What are Vector Embeddings</a:t>
            </a:r>
            <a:r>
              <a:rPr lang="en-US"/>
              <a:t>. Pinecone. </a:t>
            </a:r>
            <a:r>
              <a:rPr lang="en-US" dirty="0">
                <a:ea typeface="+mn-lt"/>
                <a:cs typeface="+mn-lt"/>
                <a:hlinkClick r:id="rId3"/>
              </a:rPr>
              <a:t>https://www.pinecone.io/learn/vector-embeddings/</a:t>
            </a:r>
          </a:p>
          <a:p>
            <a:pPr indent="-457200"/>
            <a:endParaRPr lang="en-US" dirty="0">
              <a:ea typeface="+mn-lt"/>
              <a:cs typeface="+mn-lt"/>
            </a:endParaRPr>
          </a:p>
          <a:p>
            <a:pPr indent="-457200"/>
            <a:r>
              <a:rPr lang="en-US" dirty="0">
                <a:ea typeface="+mn-lt"/>
                <a:cs typeface="+mn-lt"/>
              </a:rPr>
              <a:t>[4] Bhoi, </a:t>
            </a:r>
            <a:r>
              <a:rPr lang="en-US" err="1">
                <a:ea typeface="+mn-lt"/>
                <a:cs typeface="+mn-lt"/>
              </a:rPr>
              <a:t>Debaprasann</a:t>
            </a:r>
            <a:r>
              <a:rPr lang="en-US" dirty="0">
                <a:ea typeface="+mn-lt"/>
                <a:cs typeface="+mn-lt"/>
              </a:rPr>
              <a:t> (2024, Feb. 11). </a:t>
            </a:r>
            <a:r>
              <a:rPr lang="en-US" i="1" err="1">
                <a:ea typeface="+mn-lt"/>
                <a:cs typeface="+mn-lt"/>
              </a:rPr>
              <a:t>ChromaDB</a:t>
            </a:r>
            <a:r>
              <a:rPr lang="en-US" i="1" dirty="0">
                <a:ea typeface="+mn-lt"/>
                <a:cs typeface="+mn-lt"/>
              </a:rPr>
              <a:t>: An Open-source vector database</a:t>
            </a:r>
            <a:r>
              <a:rPr lang="en-US" dirty="0">
                <a:ea typeface="+mn-lt"/>
                <a:cs typeface="+mn-lt"/>
              </a:rPr>
              <a:t>. Medium. https://blog.gopenai.com/chromadb-an-open-source-vector-database-f1871580b412</a:t>
            </a:r>
          </a:p>
        </p:txBody>
      </p:sp>
    </p:spTree>
    <p:extLst>
      <p:ext uri="{BB962C8B-B14F-4D97-AF65-F5344CB8AC3E}">
        <p14:creationId xmlns:p14="http://schemas.microsoft.com/office/powerpoint/2010/main" val="327193265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6415-697E-0185-2916-F8C4AAAA6A8B}"/>
              </a:ext>
            </a:extLst>
          </p:cNvPr>
          <p:cNvSpPr>
            <a:spLocks noGrp="1"/>
          </p:cNvSpPr>
          <p:nvPr>
            <p:ph type="title"/>
          </p:nvPr>
        </p:nvSpPr>
        <p:spPr/>
        <p:txBody>
          <a:bodyPr/>
          <a:lstStyle/>
          <a:p>
            <a:r>
              <a:rPr lang="en-US" dirty="0">
                <a:solidFill>
                  <a:schemeClr val="bg1"/>
                </a:solidFill>
              </a:rPr>
              <a:t>The Solution?</a:t>
            </a:r>
          </a:p>
        </p:txBody>
      </p:sp>
      <p:sp>
        <p:nvSpPr>
          <p:cNvPr id="3" name="Content Placeholder 2">
            <a:extLst>
              <a:ext uri="{FF2B5EF4-FFF2-40B4-BE49-F238E27FC236}">
                <a16:creationId xmlns:a16="http://schemas.microsoft.com/office/drawing/2014/main" id="{AAB14D1B-8361-DE5A-7512-2CE18B6C1E53}"/>
              </a:ext>
            </a:extLst>
          </p:cNvPr>
          <p:cNvSpPr>
            <a:spLocks noGrp="1"/>
          </p:cNvSpPr>
          <p:nvPr>
            <p:ph idx="1"/>
          </p:nvPr>
        </p:nvSpPr>
        <p:spPr>
          <a:xfrm>
            <a:off x="700635" y="2221992"/>
            <a:ext cx="8057265" cy="4213896"/>
          </a:xfrm>
        </p:spPr>
        <p:txBody>
          <a:bodyPr vert="horz" lIns="91440" tIns="45720" rIns="91440" bIns="45720" rtlCol="0" anchor="t">
            <a:normAutofit/>
          </a:bodyPr>
          <a:lstStyle/>
          <a:p>
            <a:pPr marL="0" indent="0">
              <a:buNone/>
            </a:pPr>
            <a:r>
              <a:rPr lang="en-US" sz="2400" dirty="0">
                <a:solidFill>
                  <a:schemeClr val="bg1"/>
                </a:solidFill>
              </a:rPr>
              <a:t>Retrieval Augmented Generation – Large Language Models (RAG-LLMs)</a:t>
            </a:r>
          </a:p>
          <a:p>
            <a:pPr marL="0" indent="0">
              <a:buNone/>
            </a:pPr>
            <a:r>
              <a:rPr lang="en-US" sz="2400" dirty="0">
                <a:solidFill>
                  <a:schemeClr val="bg1"/>
                </a:solidFill>
              </a:rPr>
              <a:t>RAG-LLMs can:</a:t>
            </a:r>
          </a:p>
          <a:p>
            <a:pPr lvl="1">
              <a:buFont typeface="Courier New" panose="020B0604020202020204" pitchFamily="34" charset="0"/>
              <a:buChar char="o"/>
            </a:pPr>
            <a:r>
              <a:rPr lang="en-US" sz="2000" dirty="0">
                <a:solidFill>
                  <a:schemeClr val="bg1"/>
                </a:solidFill>
              </a:rPr>
              <a:t>Use a custom input set of documents</a:t>
            </a:r>
          </a:p>
          <a:p>
            <a:pPr lvl="1">
              <a:buFont typeface="Courier New" panose="020B0604020202020204" pitchFamily="34" charset="0"/>
              <a:buChar char="o"/>
            </a:pPr>
            <a:r>
              <a:rPr lang="en-US" sz="2000" dirty="0">
                <a:solidFill>
                  <a:schemeClr val="bg1"/>
                </a:solidFill>
              </a:rPr>
              <a:t>Use different types of embedding models</a:t>
            </a:r>
          </a:p>
          <a:p>
            <a:pPr lvl="1">
              <a:buFont typeface="Courier New" panose="020B0604020202020204" pitchFamily="34" charset="0"/>
              <a:buChar char="o"/>
            </a:pPr>
            <a:r>
              <a:rPr lang="en-US" sz="2000" dirty="0">
                <a:solidFill>
                  <a:schemeClr val="bg1"/>
                </a:solidFill>
              </a:rPr>
              <a:t>Use different types of LLMs</a:t>
            </a:r>
          </a:p>
          <a:p>
            <a:pPr lvl="1">
              <a:buFont typeface="Courier New" panose="020B0604020202020204" pitchFamily="34" charset="0"/>
              <a:buChar char="o"/>
            </a:pPr>
            <a:r>
              <a:rPr lang="en-US" sz="2000" dirty="0">
                <a:solidFill>
                  <a:schemeClr val="bg1"/>
                </a:solidFill>
              </a:rPr>
              <a:t>Be hosted locally</a:t>
            </a:r>
          </a:p>
          <a:p>
            <a:pPr lvl="1">
              <a:buFont typeface="Courier New" panose="020B0604020202020204" pitchFamily="34" charset="0"/>
              <a:buChar char="o"/>
            </a:pPr>
            <a:r>
              <a:rPr lang="en-US" sz="2000" dirty="0">
                <a:solidFill>
                  <a:schemeClr val="bg1"/>
                </a:solidFill>
              </a:rPr>
              <a:t>Have a user-facing, website for accessibility</a:t>
            </a:r>
          </a:p>
          <a:p>
            <a:pPr lvl="1">
              <a:buFont typeface="Courier New" panose="020B0604020202020204" pitchFamily="34" charset="0"/>
              <a:buChar char="o"/>
            </a:pPr>
            <a:r>
              <a:rPr lang="en-US" sz="2000" dirty="0">
                <a:solidFill>
                  <a:schemeClr val="bg1"/>
                </a:solidFill>
              </a:rPr>
              <a:t>Generate text based on the input documents to answer user questions</a:t>
            </a:r>
          </a:p>
        </p:txBody>
      </p:sp>
      <p:pic>
        <p:nvPicPr>
          <p:cNvPr id="4" name="Picture 3" descr="Exclamation mark on a yellow background">
            <a:extLst>
              <a:ext uri="{FF2B5EF4-FFF2-40B4-BE49-F238E27FC236}">
                <a16:creationId xmlns:a16="http://schemas.microsoft.com/office/drawing/2014/main" id="{8DE85CA1-9077-5718-F490-F903840477CB}"/>
              </a:ext>
            </a:extLst>
          </p:cNvPr>
          <p:cNvPicPr>
            <a:picLocks noChangeAspect="1"/>
          </p:cNvPicPr>
          <p:nvPr/>
        </p:nvPicPr>
        <p:blipFill>
          <a:blip r:embed="rId2"/>
          <a:srcRect l="50567" t="29671" r="-227" b="-307"/>
          <a:stretch/>
        </p:blipFill>
        <p:spPr>
          <a:xfrm>
            <a:off x="9223200" y="2093262"/>
            <a:ext cx="2533792" cy="2668606"/>
          </a:xfrm>
          <a:prstGeom prst="rect">
            <a:avLst/>
          </a:prstGeom>
        </p:spPr>
      </p:pic>
    </p:spTree>
    <p:extLst>
      <p:ext uri="{BB962C8B-B14F-4D97-AF65-F5344CB8AC3E}">
        <p14:creationId xmlns:p14="http://schemas.microsoft.com/office/powerpoint/2010/main" val="786725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297792-542C-1BFE-68C4-D02BD0603FB0}"/>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829DA6E-52C8-9D8E-E592-B4F8998296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9CBD3E4-E9F7-429A-4514-BEB2A482EF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9A07865-A20D-DC54-E2D7-95953E77C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1784A-BA31-D8DF-5B67-BB648F744BDF}"/>
              </a:ext>
            </a:extLst>
          </p:cNvPr>
          <p:cNvSpPr>
            <a:spLocks noGrp="1"/>
          </p:cNvSpPr>
          <p:nvPr>
            <p:ph type="title"/>
          </p:nvPr>
        </p:nvSpPr>
        <p:spPr>
          <a:xfrm>
            <a:off x="311767" y="585369"/>
            <a:ext cx="10283452" cy="1225143"/>
          </a:xfrm>
        </p:spPr>
        <p:txBody>
          <a:bodyPr vert="horz" lIns="91440" tIns="45720" rIns="91440" bIns="45720" rtlCol="0" anchor="t">
            <a:normAutofit/>
          </a:bodyPr>
          <a:lstStyle/>
          <a:p>
            <a:r>
              <a:rPr lang="en-US" sz="6600" dirty="0"/>
              <a:t>Rag-</a:t>
            </a:r>
            <a:r>
              <a:rPr lang="en-US" sz="6600" dirty="0" err="1"/>
              <a:t>llm</a:t>
            </a:r>
            <a:r>
              <a:rPr lang="en-US" sz="6600" dirty="0"/>
              <a:t> methodology</a:t>
            </a:r>
          </a:p>
        </p:txBody>
      </p:sp>
      <p:cxnSp>
        <p:nvCxnSpPr>
          <p:cNvPr id="14" name="Straight Connector 13">
            <a:extLst>
              <a:ext uri="{FF2B5EF4-FFF2-40B4-BE49-F238E27FC236}">
                <a16:creationId xmlns:a16="http://schemas.microsoft.com/office/drawing/2014/main" id="{80080683-79A7-29C3-7D85-C3299AB9C4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81C73E-066E-4E51-63B3-204597C227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diagram of a diagram of a diagram&#10;&#10;AI-generated content may be incorrect.">
            <a:extLst>
              <a:ext uri="{FF2B5EF4-FFF2-40B4-BE49-F238E27FC236}">
                <a16:creationId xmlns:a16="http://schemas.microsoft.com/office/drawing/2014/main" id="{45C1C452-AE51-8FC8-3F25-276C7A295114}"/>
              </a:ext>
            </a:extLst>
          </p:cNvPr>
          <p:cNvPicPr>
            <a:picLocks noChangeAspect="1"/>
          </p:cNvPicPr>
          <p:nvPr/>
        </p:nvPicPr>
        <p:blipFill>
          <a:blip r:embed="rId2"/>
          <a:stretch>
            <a:fillRect/>
          </a:stretch>
        </p:blipFill>
        <p:spPr>
          <a:xfrm>
            <a:off x="4664335" y="1911553"/>
            <a:ext cx="7172617" cy="3352892"/>
          </a:xfrm>
          <a:prstGeom prst="rect">
            <a:avLst/>
          </a:prstGeom>
        </p:spPr>
      </p:pic>
      <p:sp>
        <p:nvSpPr>
          <p:cNvPr id="4" name="TextBox 3">
            <a:extLst>
              <a:ext uri="{FF2B5EF4-FFF2-40B4-BE49-F238E27FC236}">
                <a16:creationId xmlns:a16="http://schemas.microsoft.com/office/drawing/2014/main" id="{BDAB421B-195D-4CC7-D9F7-48604E6455D1}"/>
              </a:ext>
            </a:extLst>
          </p:cNvPr>
          <p:cNvSpPr txBox="1"/>
          <p:nvPr/>
        </p:nvSpPr>
        <p:spPr>
          <a:xfrm>
            <a:off x="1788945" y="6173211"/>
            <a:ext cx="7917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Figure 1: Overview of RAG pipeline components: ingest and query flows [1]</a:t>
            </a:r>
          </a:p>
        </p:txBody>
      </p:sp>
      <p:sp>
        <p:nvSpPr>
          <p:cNvPr id="6" name="TextBox 5">
            <a:extLst>
              <a:ext uri="{FF2B5EF4-FFF2-40B4-BE49-F238E27FC236}">
                <a16:creationId xmlns:a16="http://schemas.microsoft.com/office/drawing/2014/main" id="{B006EA54-A6B1-2CA3-F74E-362DF5C0B374}"/>
              </a:ext>
            </a:extLst>
          </p:cNvPr>
          <p:cNvSpPr txBox="1"/>
          <p:nvPr/>
        </p:nvSpPr>
        <p:spPr>
          <a:xfrm>
            <a:off x="593386" y="1596286"/>
            <a:ext cx="4771817" cy="4647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000" dirty="0"/>
              <a:t>Obtain data sources.</a:t>
            </a:r>
          </a:p>
          <a:p>
            <a:pPr marL="342900" indent="-342900">
              <a:buAutoNum type="arabicPeriod"/>
            </a:pPr>
            <a:r>
              <a:rPr lang="en-US" sz="2000"/>
              <a:t>Manually review data sources.</a:t>
            </a:r>
          </a:p>
          <a:p>
            <a:pPr marL="342900" indent="-342900">
              <a:buAutoNum type="arabicPeriod"/>
            </a:pPr>
            <a:r>
              <a:rPr lang="en-US" sz="2000"/>
              <a:t>Parse Data</a:t>
            </a:r>
          </a:p>
          <a:p>
            <a:pPr marL="342900" indent="-342900">
              <a:buAutoNum type="arabicPeriod"/>
            </a:pPr>
            <a:r>
              <a:rPr lang="en-US" sz="2000" dirty="0"/>
              <a:t>Create vector embeddings.</a:t>
            </a:r>
            <a:endParaRPr lang="en-US" dirty="0"/>
          </a:p>
          <a:p>
            <a:pPr marL="342900" indent="-342900">
              <a:buFontTx/>
              <a:buAutoNum type="arabicPeriod"/>
            </a:pPr>
            <a:r>
              <a:rPr lang="en-US" sz="2000"/>
              <a:t>Store the vector embeddings.</a:t>
            </a:r>
          </a:p>
          <a:p>
            <a:pPr marL="342900" indent="-342900">
              <a:buFontTx/>
              <a:buAutoNum type="arabicPeriod"/>
            </a:pPr>
            <a:r>
              <a:rPr lang="en-US" sz="2000" dirty="0"/>
              <a:t>Engineer LLM prompt.</a:t>
            </a:r>
          </a:p>
          <a:p>
            <a:pPr marL="342900" indent="-342900">
              <a:buFontTx/>
              <a:buAutoNum type="arabicPeriod"/>
            </a:pPr>
            <a:r>
              <a:rPr lang="en-US" sz="2000" dirty="0"/>
              <a:t>User queries the system.</a:t>
            </a:r>
          </a:p>
          <a:p>
            <a:pPr marL="342900" indent="-342900">
              <a:buFontTx/>
              <a:buAutoNum type="arabicPeriod"/>
            </a:pPr>
            <a:r>
              <a:rPr lang="en-US" sz="2000" dirty="0"/>
              <a:t>Query is turned into vector embeddings.</a:t>
            </a:r>
          </a:p>
          <a:p>
            <a:pPr marL="342900" indent="-342900">
              <a:buFontTx/>
              <a:buAutoNum type="arabicPeriod"/>
            </a:pPr>
            <a:r>
              <a:rPr lang="en-US" sz="2000" dirty="0"/>
              <a:t>Most similar context is returned.</a:t>
            </a:r>
          </a:p>
          <a:p>
            <a:pPr marL="342900" indent="-342900">
              <a:buFontTx/>
              <a:buAutoNum type="arabicPeriod"/>
            </a:pPr>
            <a:r>
              <a:rPr lang="en-US" sz="2000" dirty="0"/>
              <a:t>Context feeds into the LLM.</a:t>
            </a:r>
          </a:p>
          <a:p>
            <a:pPr marL="342900" indent="-342900">
              <a:buFontTx/>
              <a:buAutoNum type="arabicPeriod"/>
            </a:pPr>
            <a:r>
              <a:rPr lang="en-US" sz="2000" dirty="0"/>
              <a:t>LLM generates text.</a:t>
            </a:r>
          </a:p>
          <a:p>
            <a:pPr marL="342900" indent="-342900">
              <a:buFontTx/>
              <a:buAutoNum type="arabicPeriod"/>
            </a:pPr>
            <a:r>
              <a:rPr lang="en-US" sz="2000" dirty="0"/>
              <a:t>Human evaluates text.</a:t>
            </a:r>
          </a:p>
          <a:p>
            <a:pPr marL="342900" indent="-342900">
              <a:buFontTx/>
              <a:buAutoNum type="arabicPeriod"/>
            </a:pPr>
            <a:endParaRPr lang="en-US" dirty="0"/>
          </a:p>
          <a:p>
            <a:pPr marL="800100" lvl="1" indent="-342900">
              <a:buFont typeface="Courier New"/>
              <a:buChar char="o"/>
            </a:pPr>
            <a:endParaRPr lang="en-US" dirty="0"/>
          </a:p>
        </p:txBody>
      </p:sp>
    </p:spTree>
    <p:extLst>
      <p:ext uri="{BB962C8B-B14F-4D97-AF65-F5344CB8AC3E}">
        <p14:creationId xmlns:p14="http://schemas.microsoft.com/office/powerpoint/2010/main" val="23655916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AF158B-EA92-73EB-651C-2DF5DE0438FB}"/>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D00FC23-0FDE-01FE-600E-362BE20961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F54655-1D43-CDA8-D6D5-5641E4645D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647365D2-B50E-4E89-AEAB-106642124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E8A04-FF4A-1BA7-800F-0BEF7326BB7A}"/>
              </a:ext>
            </a:extLst>
          </p:cNvPr>
          <p:cNvSpPr>
            <a:spLocks noGrp="1"/>
          </p:cNvSpPr>
          <p:nvPr>
            <p:ph type="title"/>
          </p:nvPr>
        </p:nvSpPr>
        <p:spPr>
          <a:xfrm>
            <a:off x="695324" y="733677"/>
            <a:ext cx="10283452" cy="1225143"/>
          </a:xfrm>
        </p:spPr>
        <p:txBody>
          <a:bodyPr vert="horz" lIns="91440" tIns="45720" rIns="91440" bIns="45720" rtlCol="0" anchor="t">
            <a:normAutofit/>
          </a:bodyPr>
          <a:lstStyle/>
          <a:p>
            <a:r>
              <a:rPr lang="en-US" sz="6600" dirty="0"/>
              <a:t>methodology</a:t>
            </a:r>
          </a:p>
        </p:txBody>
      </p:sp>
      <p:cxnSp>
        <p:nvCxnSpPr>
          <p:cNvPr id="14" name="Straight Connector 13">
            <a:extLst>
              <a:ext uri="{FF2B5EF4-FFF2-40B4-BE49-F238E27FC236}">
                <a16:creationId xmlns:a16="http://schemas.microsoft.com/office/drawing/2014/main" id="{7387223A-09E4-CEF7-1DAC-E7838F835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D59751-A84B-BA78-F9F3-0BBA483313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BF3E2CC-279F-2916-A54F-8731256BB227}"/>
              </a:ext>
            </a:extLst>
          </p:cNvPr>
          <p:cNvSpPr txBox="1"/>
          <p:nvPr/>
        </p:nvSpPr>
        <p:spPr>
          <a:xfrm>
            <a:off x="777494" y="1698568"/>
            <a:ext cx="10560971"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000" dirty="0"/>
              <a:t>Obtain data sources that provide information, answers, or context to help answer questions</a:t>
            </a:r>
          </a:p>
          <a:p>
            <a:pPr marL="342900" indent="-342900">
              <a:buAutoNum type="arabicPeriod"/>
            </a:pPr>
            <a:r>
              <a:rPr lang="en-US" sz="2000" dirty="0"/>
              <a:t>Review data sources, pre-process documents, or otherwise clean manually.</a:t>
            </a:r>
          </a:p>
          <a:p>
            <a:pPr marL="342900" indent="-342900">
              <a:buFontTx/>
              <a:buAutoNum type="arabicPeriod"/>
            </a:pPr>
            <a:r>
              <a:rPr lang="en-US" sz="2000" dirty="0"/>
              <a:t>Using a data parser, extract all the text from the various data sources, and create a consolidated structure.</a:t>
            </a:r>
          </a:p>
          <a:p>
            <a:pPr marL="342900" indent="-342900">
              <a:buFontTx/>
              <a:buAutoNum type="arabicPeriod"/>
            </a:pPr>
            <a:r>
              <a:rPr lang="en-US" sz="2000" dirty="0"/>
              <a:t>Use an embedding model to translate sentences into embedding vectors.</a:t>
            </a:r>
          </a:p>
          <a:p>
            <a:pPr marL="342900" indent="-342900">
              <a:buFontTx/>
              <a:buAutoNum type="arabicPeriod"/>
            </a:pPr>
            <a:r>
              <a:rPr lang="en-US" sz="2000" dirty="0"/>
              <a:t>Store the vector embeddings in a database for ease of deployment and querying</a:t>
            </a:r>
          </a:p>
          <a:p>
            <a:pPr marL="342900" indent="-342900">
              <a:buFontTx/>
              <a:buAutoNum type="arabicPeriod"/>
            </a:pPr>
            <a:r>
              <a:rPr lang="en-US" sz="2000" dirty="0"/>
              <a:t>Use the same model to embed user queries, and return similar vector embedding results as context.</a:t>
            </a:r>
          </a:p>
          <a:p>
            <a:pPr marL="342900" indent="-342900">
              <a:buFontTx/>
              <a:buAutoNum type="arabicPeriod"/>
            </a:pPr>
            <a:r>
              <a:rPr lang="en-US" sz="2000" dirty="0"/>
              <a:t>Use prompt engineering to limit LLM creativity/hallucinations, and act as a specific agent.</a:t>
            </a:r>
          </a:p>
          <a:p>
            <a:pPr marL="342900" indent="-342900">
              <a:buFontTx/>
              <a:buAutoNum type="arabicPeriod"/>
            </a:pPr>
            <a:r>
              <a:rPr lang="en-US" sz="2000" dirty="0"/>
              <a:t>Feed the most similar context to the LLM model.</a:t>
            </a:r>
          </a:p>
          <a:p>
            <a:pPr marL="342900" indent="-342900">
              <a:buFontTx/>
              <a:buAutoNum type="arabicPeriod"/>
            </a:pPr>
            <a:r>
              <a:rPr lang="en-US" sz="2000" dirty="0"/>
              <a:t>Have the LLM model generate text given the input context.</a:t>
            </a:r>
          </a:p>
          <a:p>
            <a:pPr marL="342900" indent="-342900">
              <a:buFontTx/>
              <a:buAutoNum type="arabicPeriod"/>
            </a:pPr>
            <a:r>
              <a:rPr lang="en-US" sz="2000" dirty="0"/>
              <a:t>Compare the results to human results, and have users evaluate.</a:t>
            </a:r>
          </a:p>
          <a:p>
            <a:pPr marL="342900" indent="-342900">
              <a:buFontTx/>
              <a:buAutoNum type="arabicPeriod"/>
            </a:pPr>
            <a:endParaRPr lang="en-US" dirty="0"/>
          </a:p>
          <a:p>
            <a:pPr marL="800100" lvl="1" indent="-342900">
              <a:buFont typeface="Courier New"/>
              <a:buChar char="o"/>
            </a:pPr>
            <a:endParaRPr lang="en-US" dirty="0"/>
          </a:p>
        </p:txBody>
      </p:sp>
    </p:spTree>
    <p:extLst>
      <p:ext uri="{BB962C8B-B14F-4D97-AF65-F5344CB8AC3E}">
        <p14:creationId xmlns:p14="http://schemas.microsoft.com/office/powerpoint/2010/main" val="180670293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1BEA77-89AE-43CA-1E74-26277A111485}"/>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CA69BF5-B723-2C52-23D8-06EA8B535A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D93DE77-79ED-3607-ED52-FC6E08143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E997AA87-6AEB-B5FC-AC58-C24658E21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D4AE2-FDCD-36C3-40D7-618123B3E454}"/>
              </a:ext>
            </a:extLst>
          </p:cNvPr>
          <p:cNvSpPr>
            <a:spLocks noGrp="1"/>
          </p:cNvSpPr>
          <p:nvPr>
            <p:ph type="title"/>
          </p:nvPr>
        </p:nvSpPr>
        <p:spPr>
          <a:xfrm>
            <a:off x="695324" y="749020"/>
            <a:ext cx="10283452" cy="1225143"/>
          </a:xfrm>
        </p:spPr>
        <p:txBody>
          <a:bodyPr vert="horz" lIns="91440" tIns="45720" rIns="91440" bIns="45720" rtlCol="0" anchor="t">
            <a:normAutofit/>
          </a:bodyPr>
          <a:lstStyle/>
          <a:p>
            <a:r>
              <a:rPr lang="en-US" sz="6600" dirty="0"/>
              <a:t>Data sources</a:t>
            </a:r>
          </a:p>
        </p:txBody>
      </p:sp>
      <p:cxnSp>
        <p:nvCxnSpPr>
          <p:cNvPr id="14" name="Straight Connector 13">
            <a:extLst>
              <a:ext uri="{FF2B5EF4-FFF2-40B4-BE49-F238E27FC236}">
                <a16:creationId xmlns:a16="http://schemas.microsoft.com/office/drawing/2014/main" id="{6B810005-1218-2D61-20EF-F1B8A2A8E7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52B8048-8A4E-5265-42CD-6BA228EDB6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6C0CD22-7F73-35A9-3457-9EFD537F6D73}"/>
              </a:ext>
            </a:extLst>
          </p:cNvPr>
          <p:cNvSpPr txBox="1"/>
          <p:nvPr/>
        </p:nvSpPr>
        <p:spPr>
          <a:xfrm>
            <a:off x="660432" y="1720176"/>
            <a:ext cx="1073866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Gathering data can be the most time-consuming part of the process because:</a:t>
            </a:r>
          </a:p>
          <a:p>
            <a:pPr marL="285750" indent="-285750">
              <a:buFont typeface="Arial"/>
              <a:buChar char="•"/>
            </a:pPr>
            <a:r>
              <a:rPr lang="en-US" dirty="0"/>
              <a:t>You must find valid data</a:t>
            </a:r>
          </a:p>
          <a:p>
            <a:pPr marL="285750" indent="-285750">
              <a:buFont typeface="Arial"/>
              <a:buChar char="•"/>
            </a:pPr>
            <a:r>
              <a:rPr lang="en-US" dirty="0"/>
              <a:t>You must clean data</a:t>
            </a:r>
          </a:p>
          <a:p>
            <a:pPr marL="285750" indent="-285750">
              <a:buFont typeface="Arial"/>
              <a:buChar char="•"/>
            </a:pPr>
            <a:r>
              <a:rPr lang="en-US" dirty="0"/>
              <a:t>You must figure out how to extract the data</a:t>
            </a:r>
          </a:p>
          <a:p>
            <a:pPr marL="285750" indent="-285750">
              <a:buFont typeface="Arial"/>
              <a:buChar char="•"/>
            </a:pPr>
            <a:endParaRPr lang="en-US" dirty="0"/>
          </a:p>
          <a:p>
            <a:r>
              <a:rPr lang="en-US" dirty="0"/>
              <a:t>But how can you approach extracting massive amounts of information from different source types, like:</a:t>
            </a:r>
          </a:p>
          <a:p>
            <a:pPr marL="285750" indent="-285750">
              <a:buFont typeface="Arial"/>
              <a:buChar char="•"/>
            </a:pPr>
            <a:endParaRPr lang="en-US" dirty="0"/>
          </a:p>
        </p:txBody>
      </p:sp>
      <p:pic>
        <p:nvPicPr>
          <p:cNvPr id="6" name="Picture 5" descr="A screenshot of a computer&#10;&#10;AI-generated content may be incorrect.">
            <a:extLst>
              <a:ext uri="{FF2B5EF4-FFF2-40B4-BE49-F238E27FC236}">
                <a16:creationId xmlns:a16="http://schemas.microsoft.com/office/drawing/2014/main" id="{96DD6A5C-817A-498D-AFD5-F42720F2EC1F}"/>
              </a:ext>
            </a:extLst>
          </p:cNvPr>
          <p:cNvPicPr>
            <a:picLocks noChangeAspect="1"/>
          </p:cNvPicPr>
          <p:nvPr/>
        </p:nvPicPr>
        <p:blipFill>
          <a:blip r:embed="rId2"/>
          <a:stretch>
            <a:fillRect/>
          </a:stretch>
        </p:blipFill>
        <p:spPr>
          <a:xfrm>
            <a:off x="496551" y="4102170"/>
            <a:ext cx="3702000" cy="2007661"/>
          </a:xfrm>
          <a:prstGeom prst="rect">
            <a:avLst/>
          </a:prstGeom>
        </p:spPr>
      </p:pic>
      <p:sp>
        <p:nvSpPr>
          <p:cNvPr id="7" name="TextBox 6">
            <a:extLst>
              <a:ext uri="{FF2B5EF4-FFF2-40B4-BE49-F238E27FC236}">
                <a16:creationId xmlns:a16="http://schemas.microsoft.com/office/drawing/2014/main" id="{26582860-D81B-E214-40C4-991323C61BE2}"/>
              </a:ext>
            </a:extLst>
          </p:cNvPr>
          <p:cNvSpPr txBox="1"/>
          <p:nvPr/>
        </p:nvSpPr>
        <p:spPr>
          <a:xfrm>
            <a:off x="470267" y="3682758"/>
            <a:ext cx="37284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Webpages</a:t>
            </a:r>
          </a:p>
        </p:txBody>
      </p:sp>
      <p:pic>
        <p:nvPicPr>
          <p:cNvPr id="9" name="Picture 8" descr="A screenshot of a computer&#10;&#10;AI-generated content may be incorrect.">
            <a:extLst>
              <a:ext uri="{FF2B5EF4-FFF2-40B4-BE49-F238E27FC236}">
                <a16:creationId xmlns:a16="http://schemas.microsoft.com/office/drawing/2014/main" id="{65ACC8BC-5203-8010-4D67-5D07F7A9047C}"/>
              </a:ext>
            </a:extLst>
          </p:cNvPr>
          <p:cNvPicPr>
            <a:picLocks noChangeAspect="1"/>
          </p:cNvPicPr>
          <p:nvPr/>
        </p:nvPicPr>
        <p:blipFill>
          <a:blip r:embed="rId3"/>
          <a:stretch>
            <a:fillRect/>
          </a:stretch>
        </p:blipFill>
        <p:spPr>
          <a:xfrm>
            <a:off x="4290725" y="4083404"/>
            <a:ext cx="3723061" cy="2025581"/>
          </a:xfrm>
          <a:prstGeom prst="rect">
            <a:avLst/>
          </a:prstGeom>
        </p:spPr>
      </p:pic>
      <p:sp>
        <p:nvSpPr>
          <p:cNvPr id="11" name="TextBox 10">
            <a:extLst>
              <a:ext uri="{FF2B5EF4-FFF2-40B4-BE49-F238E27FC236}">
                <a16:creationId xmlns:a16="http://schemas.microsoft.com/office/drawing/2014/main" id="{6641696D-7F0B-AE2A-3246-C7505937B5BD}"/>
              </a:ext>
            </a:extLst>
          </p:cNvPr>
          <p:cNvSpPr txBox="1"/>
          <p:nvPr/>
        </p:nvSpPr>
        <p:spPr>
          <a:xfrm>
            <a:off x="4290495" y="3682757"/>
            <a:ext cx="37284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PDFs</a:t>
            </a:r>
          </a:p>
        </p:txBody>
      </p:sp>
      <p:pic>
        <p:nvPicPr>
          <p:cNvPr id="13" name="Picture 12" descr="A table with numbers and letters&#10;&#10;AI-generated content may be incorrect.">
            <a:extLst>
              <a:ext uri="{FF2B5EF4-FFF2-40B4-BE49-F238E27FC236}">
                <a16:creationId xmlns:a16="http://schemas.microsoft.com/office/drawing/2014/main" id="{94D7F82B-0BB6-02D2-5D97-95B71A3DA7EB}"/>
              </a:ext>
            </a:extLst>
          </p:cNvPr>
          <p:cNvPicPr>
            <a:picLocks noChangeAspect="1"/>
          </p:cNvPicPr>
          <p:nvPr/>
        </p:nvPicPr>
        <p:blipFill>
          <a:blip r:embed="rId4"/>
          <a:srcRect t="94" r="49697" b="-180"/>
          <a:stretch/>
        </p:blipFill>
        <p:spPr>
          <a:xfrm>
            <a:off x="8059812" y="4083913"/>
            <a:ext cx="3722563" cy="2019861"/>
          </a:xfrm>
          <a:prstGeom prst="rect">
            <a:avLst/>
          </a:prstGeom>
        </p:spPr>
      </p:pic>
      <p:sp>
        <p:nvSpPr>
          <p:cNvPr id="15" name="TextBox 14">
            <a:extLst>
              <a:ext uri="{FF2B5EF4-FFF2-40B4-BE49-F238E27FC236}">
                <a16:creationId xmlns:a16="http://schemas.microsoft.com/office/drawing/2014/main" id="{27689B32-DF13-8E10-3A2C-0FFA02D7D872}"/>
              </a:ext>
            </a:extLst>
          </p:cNvPr>
          <p:cNvSpPr txBox="1"/>
          <p:nvPr/>
        </p:nvSpPr>
        <p:spPr>
          <a:xfrm>
            <a:off x="8054468" y="3682756"/>
            <a:ext cx="37284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Excel/CSVs</a:t>
            </a:r>
          </a:p>
        </p:txBody>
      </p:sp>
    </p:spTree>
    <p:extLst>
      <p:ext uri="{BB962C8B-B14F-4D97-AF65-F5344CB8AC3E}">
        <p14:creationId xmlns:p14="http://schemas.microsoft.com/office/powerpoint/2010/main" val="241955152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39D49C-C941-8147-22BE-0EAE3374F7A3}"/>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A4163A-0C17-2BAB-5C49-E8F3F357A1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C5DE09E-2C58-736C-8C1D-46BDEB8CCB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E8ECB1FC-B734-33F4-F8E1-C0EC96E37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4247E3-C35E-DBDB-391B-257765841F34}"/>
              </a:ext>
            </a:extLst>
          </p:cNvPr>
          <p:cNvSpPr>
            <a:spLocks noGrp="1"/>
          </p:cNvSpPr>
          <p:nvPr>
            <p:ph type="title"/>
          </p:nvPr>
        </p:nvSpPr>
        <p:spPr>
          <a:xfrm>
            <a:off x="695324" y="610939"/>
            <a:ext cx="10283452" cy="1225143"/>
          </a:xfrm>
        </p:spPr>
        <p:txBody>
          <a:bodyPr vert="horz" lIns="91440" tIns="45720" rIns="91440" bIns="45720" rtlCol="0" anchor="t">
            <a:normAutofit/>
          </a:bodyPr>
          <a:lstStyle/>
          <a:p>
            <a:r>
              <a:rPr lang="en-US" sz="6600" dirty="0"/>
              <a:t>Data handling</a:t>
            </a:r>
          </a:p>
        </p:txBody>
      </p:sp>
      <p:cxnSp>
        <p:nvCxnSpPr>
          <p:cNvPr id="14" name="Straight Connector 13">
            <a:extLst>
              <a:ext uri="{FF2B5EF4-FFF2-40B4-BE49-F238E27FC236}">
                <a16:creationId xmlns:a16="http://schemas.microsoft.com/office/drawing/2014/main" id="{9730C3F6-4B5E-FF67-ABE0-2829A87042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D7D0AE5-D093-A7A3-A83B-2A8737D4CC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FF28F53-01E7-AE11-DB08-ED8DCEB0905F}"/>
              </a:ext>
            </a:extLst>
          </p:cNvPr>
          <p:cNvSpPr txBox="1"/>
          <p:nvPr/>
        </p:nvSpPr>
        <p:spPr>
          <a:xfrm>
            <a:off x="798644" y="1533225"/>
            <a:ext cx="1059130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Working with Llama Index's </a:t>
            </a:r>
            <a:r>
              <a:rPr lang="en-US" dirty="0" err="1"/>
              <a:t>SimpleDirectoryReader</a:t>
            </a:r>
            <a:r>
              <a:rPr lang="en-US" dirty="0"/>
              <a:t> makes this process a little easier as it can read and parse documents like .pdf, .txt, .</a:t>
            </a:r>
            <a:r>
              <a:rPr lang="en-US" dirty="0" err="1"/>
              <a:t>json</a:t>
            </a:r>
            <a:r>
              <a:rPr lang="en-US" dirty="0"/>
              <a:t>, .pptx, etc.</a:t>
            </a:r>
            <a:endParaRPr lang="en-US"/>
          </a:p>
          <a:p>
            <a:endParaRPr lang="en-US" dirty="0"/>
          </a:p>
          <a:p>
            <a:r>
              <a:rPr lang="en-US" dirty="0"/>
              <a:t>However, some of the input files like .pptx may include irrelevant information like slide number, be unable to extract information from images, and in the case of PDF files may have difficulty parsing the data correctly depending on formatting.</a:t>
            </a:r>
          </a:p>
          <a:p>
            <a:endParaRPr lang="en-US" dirty="0"/>
          </a:p>
          <a:p>
            <a:r>
              <a:rPr lang="en-US" dirty="0"/>
              <a:t>So while </a:t>
            </a:r>
            <a:r>
              <a:rPr lang="en-US" dirty="0" err="1"/>
              <a:t>webscrapping</a:t>
            </a:r>
            <a:r>
              <a:rPr lang="en-US" dirty="0"/>
              <a:t>, and printing pages as PDF files may work, sometimes to ensure the cleanest information for </a:t>
            </a:r>
            <a:r>
              <a:rPr lang="en-US" dirty="0" err="1"/>
              <a:t>SimpleDirectoryReader</a:t>
            </a:r>
            <a:r>
              <a:rPr lang="en-US" dirty="0"/>
              <a:t> we have to copy and paste to .txt, or creating JSON files.</a:t>
            </a:r>
          </a:p>
        </p:txBody>
      </p:sp>
      <p:pic>
        <p:nvPicPr>
          <p:cNvPr id="6" name="Picture 5" descr="A close up of a document&#10;&#10;AI-generated content may be incorrect.">
            <a:extLst>
              <a:ext uri="{FF2B5EF4-FFF2-40B4-BE49-F238E27FC236}">
                <a16:creationId xmlns:a16="http://schemas.microsoft.com/office/drawing/2014/main" id="{77C0E87A-9F9E-501E-C75B-7B7FB09301E1}"/>
              </a:ext>
            </a:extLst>
          </p:cNvPr>
          <p:cNvPicPr>
            <a:picLocks noChangeAspect="1"/>
          </p:cNvPicPr>
          <p:nvPr/>
        </p:nvPicPr>
        <p:blipFill>
          <a:blip r:embed="rId2"/>
          <a:stretch>
            <a:fillRect/>
          </a:stretch>
        </p:blipFill>
        <p:spPr>
          <a:xfrm>
            <a:off x="798000" y="4320652"/>
            <a:ext cx="4782000" cy="1780696"/>
          </a:xfrm>
          <a:prstGeom prst="rect">
            <a:avLst/>
          </a:prstGeom>
        </p:spPr>
      </p:pic>
      <p:sp>
        <p:nvSpPr>
          <p:cNvPr id="7" name="Arrow: Right 6">
            <a:extLst>
              <a:ext uri="{FF2B5EF4-FFF2-40B4-BE49-F238E27FC236}">
                <a16:creationId xmlns:a16="http://schemas.microsoft.com/office/drawing/2014/main" id="{CB85B78D-E117-46C9-C3A5-42774685E6D8}"/>
              </a:ext>
            </a:extLst>
          </p:cNvPr>
          <p:cNvSpPr/>
          <p:nvPr/>
        </p:nvSpPr>
        <p:spPr>
          <a:xfrm>
            <a:off x="5579091" y="4912429"/>
            <a:ext cx="1223884" cy="602256"/>
          </a:xfrm>
          <a:prstGeom prst="rightArrow">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AI-generated content may be incorrect.">
            <a:extLst>
              <a:ext uri="{FF2B5EF4-FFF2-40B4-BE49-F238E27FC236}">
                <a16:creationId xmlns:a16="http://schemas.microsoft.com/office/drawing/2014/main" id="{210C2F3A-EFB9-3299-30C9-8F5799AFFC07}"/>
              </a:ext>
            </a:extLst>
          </p:cNvPr>
          <p:cNvPicPr>
            <a:picLocks noChangeAspect="1"/>
          </p:cNvPicPr>
          <p:nvPr/>
        </p:nvPicPr>
        <p:blipFill>
          <a:blip r:embed="rId3"/>
          <a:stretch>
            <a:fillRect/>
          </a:stretch>
        </p:blipFill>
        <p:spPr>
          <a:xfrm>
            <a:off x="6800850" y="4316519"/>
            <a:ext cx="4783468" cy="1789485"/>
          </a:xfrm>
          <a:prstGeom prst="rect">
            <a:avLst/>
          </a:prstGeom>
        </p:spPr>
      </p:pic>
    </p:spTree>
    <p:extLst>
      <p:ext uri="{BB962C8B-B14F-4D97-AF65-F5344CB8AC3E}">
        <p14:creationId xmlns:p14="http://schemas.microsoft.com/office/powerpoint/2010/main" val="267336128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398890-CD9A-0BB9-BE52-F8F745CB616A}"/>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0DD00AB-89DF-9AA4-C8A6-21D96F5A45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FFB3EBB-623D-0E29-EF8E-3045FF5A87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A4D9047D-322C-A852-B2B9-3D88BEDC8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2ED17-9907-D543-5F58-7F4AF613D232}"/>
              </a:ext>
            </a:extLst>
          </p:cNvPr>
          <p:cNvSpPr>
            <a:spLocks noGrp="1"/>
          </p:cNvSpPr>
          <p:nvPr>
            <p:ph type="title"/>
          </p:nvPr>
        </p:nvSpPr>
        <p:spPr>
          <a:xfrm>
            <a:off x="327109" y="610939"/>
            <a:ext cx="11551746" cy="1179117"/>
          </a:xfrm>
        </p:spPr>
        <p:txBody>
          <a:bodyPr vert="horz" lIns="91440" tIns="45720" rIns="91440" bIns="45720" rtlCol="0" anchor="t">
            <a:noAutofit/>
          </a:bodyPr>
          <a:lstStyle/>
          <a:p>
            <a:r>
              <a:rPr lang="en-US" sz="6000" dirty="0"/>
              <a:t>Data Parsing &amp; Preprocessing</a:t>
            </a:r>
            <a:endParaRPr lang="en-US" sz="6600" dirty="0"/>
          </a:p>
        </p:txBody>
      </p:sp>
      <p:cxnSp>
        <p:nvCxnSpPr>
          <p:cNvPr id="14" name="Straight Connector 13">
            <a:extLst>
              <a:ext uri="{FF2B5EF4-FFF2-40B4-BE49-F238E27FC236}">
                <a16:creationId xmlns:a16="http://schemas.microsoft.com/office/drawing/2014/main" id="{9CD70C70-9031-11EC-7062-4E9FC5A94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93CB26-49C7-5576-A8EA-D1F3E3D2F2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87F86D-4957-90C8-AD28-1683BD372EBA}"/>
              </a:ext>
            </a:extLst>
          </p:cNvPr>
          <p:cNvSpPr txBox="1"/>
          <p:nvPr/>
        </p:nvSpPr>
        <p:spPr>
          <a:xfrm>
            <a:off x="354476" y="1689613"/>
            <a:ext cx="1102190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Now that we have a set of documents that look to answer our College of Information Advising questions, we can use </a:t>
            </a:r>
            <a:r>
              <a:rPr lang="en-US" dirty="0" err="1"/>
              <a:t>SimpleDirectoryReader</a:t>
            </a:r>
            <a:r>
              <a:rPr lang="en-US" dirty="0"/>
              <a:t>, which will parse all the metadata and texts and store as a Document type.</a:t>
            </a:r>
          </a:p>
          <a:p>
            <a:endParaRPr lang="en-US" dirty="0"/>
          </a:p>
          <a:p>
            <a:r>
              <a:rPr lang="en-US" dirty="0"/>
              <a:t>We can then perform our normal text pre-processing via code such as making all text lowercase, removing multiple line breaks, removing unnecessary special characters, multiple white spaces, and multiple periods in a row.</a:t>
            </a:r>
          </a:p>
        </p:txBody>
      </p:sp>
      <p:pic>
        <p:nvPicPr>
          <p:cNvPr id="6" name="Picture 5" descr="A screenshot of a computer&#10;&#10;AI-generated content may be incorrect.">
            <a:extLst>
              <a:ext uri="{FF2B5EF4-FFF2-40B4-BE49-F238E27FC236}">
                <a16:creationId xmlns:a16="http://schemas.microsoft.com/office/drawing/2014/main" id="{88B42C3F-A990-1AEC-1866-71589612B012}"/>
              </a:ext>
            </a:extLst>
          </p:cNvPr>
          <p:cNvPicPr>
            <a:picLocks noChangeAspect="1"/>
          </p:cNvPicPr>
          <p:nvPr/>
        </p:nvPicPr>
        <p:blipFill>
          <a:blip r:embed="rId2"/>
          <a:stretch>
            <a:fillRect/>
          </a:stretch>
        </p:blipFill>
        <p:spPr>
          <a:xfrm>
            <a:off x="3063187" y="3649913"/>
            <a:ext cx="3503625" cy="221017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430D0A9E-E5A6-581F-7AB3-112BF148060C}"/>
              </a:ext>
            </a:extLst>
          </p:cNvPr>
          <p:cNvPicPr>
            <a:picLocks noChangeAspect="1"/>
          </p:cNvPicPr>
          <p:nvPr/>
        </p:nvPicPr>
        <p:blipFill>
          <a:blip r:embed="rId3"/>
          <a:stretch>
            <a:fillRect/>
          </a:stretch>
        </p:blipFill>
        <p:spPr>
          <a:xfrm>
            <a:off x="353363" y="3653475"/>
            <a:ext cx="1933275" cy="2215050"/>
          </a:xfrm>
          <a:prstGeom prst="rect">
            <a:avLst/>
          </a:prstGeom>
        </p:spPr>
      </p:pic>
      <p:pic>
        <p:nvPicPr>
          <p:cNvPr id="9" name="Picture 8" descr="A black and white screen with white text&#10;&#10;AI-generated content may be incorrect.">
            <a:extLst>
              <a:ext uri="{FF2B5EF4-FFF2-40B4-BE49-F238E27FC236}">
                <a16:creationId xmlns:a16="http://schemas.microsoft.com/office/drawing/2014/main" id="{4D93F962-FE38-39E7-9083-536B5A32D24C}"/>
              </a:ext>
            </a:extLst>
          </p:cNvPr>
          <p:cNvPicPr>
            <a:picLocks noChangeAspect="1"/>
          </p:cNvPicPr>
          <p:nvPr/>
        </p:nvPicPr>
        <p:blipFill>
          <a:blip r:embed="rId4"/>
          <a:srcRect t="-101" r="7435" b="-718"/>
          <a:stretch/>
        </p:blipFill>
        <p:spPr>
          <a:xfrm>
            <a:off x="7224188" y="3647273"/>
            <a:ext cx="4487210" cy="2222936"/>
          </a:xfrm>
          <a:prstGeom prst="rect">
            <a:avLst/>
          </a:prstGeom>
        </p:spPr>
      </p:pic>
      <p:sp>
        <p:nvSpPr>
          <p:cNvPr id="11" name="Arrow: Right 10">
            <a:extLst>
              <a:ext uri="{FF2B5EF4-FFF2-40B4-BE49-F238E27FC236}">
                <a16:creationId xmlns:a16="http://schemas.microsoft.com/office/drawing/2014/main" id="{B1256871-16A1-1302-A928-FE879B78D93B}"/>
              </a:ext>
            </a:extLst>
          </p:cNvPr>
          <p:cNvSpPr/>
          <p:nvPr/>
        </p:nvSpPr>
        <p:spPr>
          <a:xfrm>
            <a:off x="2287429" y="4510915"/>
            <a:ext cx="778959" cy="484632"/>
          </a:xfrm>
          <a:prstGeom prst="rightArrow">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1685AAF-43CD-D21A-9832-E9F532E226A3}"/>
              </a:ext>
            </a:extLst>
          </p:cNvPr>
          <p:cNvSpPr/>
          <p:nvPr/>
        </p:nvSpPr>
        <p:spPr>
          <a:xfrm>
            <a:off x="6567925" y="4510914"/>
            <a:ext cx="651107" cy="484632"/>
          </a:xfrm>
          <a:prstGeom prst="rightArrow">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06727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CFE9C4-83D0-638A-6FA9-9377D78B3011}"/>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106279-857A-D099-B586-EEA0C9C404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479FC02-165D-4E17-DD2E-3BB54EADAD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EE4E677F-1993-8225-1F85-68689737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4500F-E5DB-3B49-331C-66C3A1628D45}"/>
              </a:ext>
            </a:extLst>
          </p:cNvPr>
          <p:cNvSpPr>
            <a:spLocks noGrp="1"/>
          </p:cNvSpPr>
          <p:nvPr>
            <p:ph type="title"/>
          </p:nvPr>
        </p:nvSpPr>
        <p:spPr>
          <a:xfrm>
            <a:off x="695324" y="871758"/>
            <a:ext cx="10283452" cy="1225143"/>
          </a:xfrm>
        </p:spPr>
        <p:txBody>
          <a:bodyPr vert="horz" lIns="91440" tIns="45720" rIns="91440" bIns="45720" rtlCol="0" anchor="t">
            <a:normAutofit fontScale="90000"/>
          </a:bodyPr>
          <a:lstStyle/>
          <a:p>
            <a:r>
              <a:rPr lang="en-US" sz="6600" dirty="0"/>
              <a:t>Text Splitting &amp; Chunking</a:t>
            </a:r>
          </a:p>
        </p:txBody>
      </p:sp>
      <p:cxnSp>
        <p:nvCxnSpPr>
          <p:cNvPr id="14" name="Straight Connector 13">
            <a:extLst>
              <a:ext uri="{FF2B5EF4-FFF2-40B4-BE49-F238E27FC236}">
                <a16:creationId xmlns:a16="http://schemas.microsoft.com/office/drawing/2014/main" id="{FD982D6C-F068-861F-B7BD-14A23BB5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61931C-893F-D532-0730-19F493DF7C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F3748FB-D2BF-D490-9A84-7DAEB670B6D9}"/>
              </a:ext>
            </a:extLst>
          </p:cNvPr>
          <p:cNvSpPr txBox="1"/>
          <p:nvPr/>
        </p:nvSpPr>
        <p:spPr>
          <a:xfrm>
            <a:off x="668368" y="1741865"/>
            <a:ext cx="845431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Text splitting is the process of using a criteria to break apart each document's text into chunks of specific lengths (N).</a:t>
            </a:r>
          </a:p>
          <a:p>
            <a:pPr marL="742950" lvl="1" indent="-285750">
              <a:buFont typeface="Courier New"/>
              <a:buChar char="o"/>
            </a:pPr>
            <a:r>
              <a:rPr lang="en-US" dirty="0"/>
              <a:t>Character Splitting breaks text into chunks of length N characters.</a:t>
            </a:r>
          </a:p>
          <a:p>
            <a:pPr marL="742950" lvl="1" indent="-285750">
              <a:buFont typeface="Courier New"/>
              <a:buChar char="o"/>
            </a:pPr>
            <a:r>
              <a:rPr lang="en-US" dirty="0"/>
              <a:t>Sentence splitting breaks text into chunks of length N sentences.</a:t>
            </a:r>
          </a:p>
          <a:p>
            <a:pPr marL="742950" lvl="1" indent="-285750">
              <a:buFont typeface="Courier New"/>
              <a:buChar char="o"/>
            </a:pPr>
            <a:r>
              <a:rPr lang="en-US" dirty="0"/>
              <a:t>More advanced types like Recursive Character Splitter or Semantic Splitter look to break text into chunks of length N, based on line breaks, or sentence semantics, respectively.</a:t>
            </a:r>
          </a:p>
          <a:p>
            <a:endParaRPr lang="en-US" dirty="0"/>
          </a:p>
          <a:p>
            <a:r>
              <a:rPr lang="en-US" dirty="0"/>
              <a:t>For our model we chose to use </a:t>
            </a:r>
            <a:r>
              <a:rPr lang="en-US" err="1"/>
              <a:t>SentenceSplitter</a:t>
            </a:r>
            <a:r>
              <a:rPr lang="en-US" dirty="0"/>
              <a:t> in the Llama Index library, with a chunk size of 512 and an overlap of 50. By using large chunks with a large overlap, we attempt to contain a lot of context within each chunk to keep contextual information and meaning together.</a:t>
            </a:r>
          </a:p>
          <a:p>
            <a:endParaRPr lang="en-US" dirty="0"/>
          </a:p>
          <a:p>
            <a:r>
              <a:rPr lang="en-US" dirty="0"/>
              <a:t>Text splitting and chunking methodologies has the ability to be a whole area of research.</a:t>
            </a:r>
          </a:p>
        </p:txBody>
      </p:sp>
      <p:pic>
        <p:nvPicPr>
          <p:cNvPr id="4" name="Picture 3" descr="Node_List">
            <a:extLst>
              <a:ext uri="{FF2B5EF4-FFF2-40B4-BE49-F238E27FC236}">
                <a16:creationId xmlns:a16="http://schemas.microsoft.com/office/drawing/2014/main" id="{EF21FF74-9F17-06B8-1A1F-F1B4A4EB591F}"/>
              </a:ext>
            </a:extLst>
          </p:cNvPr>
          <p:cNvPicPr>
            <a:picLocks noChangeAspect="1"/>
          </p:cNvPicPr>
          <p:nvPr/>
        </p:nvPicPr>
        <p:blipFill>
          <a:blip r:embed="rId2"/>
          <a:stretch>
            <a:fillRect/>
          </a:stretch>
        </p:blipFill>
        <p:spPr>
          <a:xfrm>
            <a:off x="8938414" y="2582039"/>
            <a:ext cx="2830139" cy="2563318"/>
          </a:xfrm>
          <a:prstGeom prst="rect">
            <a:avLst/>
          </a:prstGeom>
        </p:spPr>
      </p:pic>
      <p:sp>
        <p:nvSpPr>
          <p:cNvPr id="5" name="TextBox 4">
            <a:extLst>
              <a:ext uri="{FF2B5EF4-FFF2-40B4-BE49-F238E27FC236}">
                <a16:creationId xmlns:a16="http://schemas.microsoft.com/office/drawing/2014/main" id="{F3580F35-F457-8ABA-0749-BC914C775438}"/>
              </a:ext>
            </a:extLst>
          </p:cNvPr>
          <p:cNvSpPr txBox="1"/>
          <p:nvPr/>
        </p:nvSpPr>
        <p:spPr>
          <a:xfrm>
            <a:off x="8900970" y="5261048"/>
            <a:ext cx="288388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Figure 2:  </a:t>
            </a:r>
            <a:r>
              <a:rPr lang="en-US" sz="1400" dirty="0" err="1"/>
              <a:t>SentenceSplitter</a:t>
            </a:r>
            <a:r>
              <a:rPr lang="en-US" sz="1400" dirty="0"/>
              <a:t> splitting text document into multiple chunks stored in nodes [2]</a:t>
            </a:r>
          </a:p>
        </p:txBody>
      </p:sp>
    </p:spTree>
    <p:extLst>
      <p:ext uri="{BB962C8B-B14F-4D97-AF65-F5344CB8AC3E}">
        <p14:creationId xmlns:p14="http://schemas.microsoft.com/office/powerpoint/2010/main" val="41136547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C8DA4605839C4AB5082229CFA05272" ma:contentTypeVersion="4" ma:contentTypeDescription="Create a new document." ma:contentTypeScope="" ma:versionID="c99900e7ad599ab1ca4a8757b07e99f1">
  <xsd:schema xmlns:xsd="http://www.w3.org/2001/XMLSchema" xmlns:xs="http://www.w3.org/2001/XMLSchema" xmlns:p="http://schemas.microsoft.com/office/2006/metadata/properties" xmlns:ns2="33170432-6ee5-4600-b554-88871bb0abf3" targetNamespace="http://schemas.microsoft.com/office/2006/metadata/properties" ma:root="true" ma:fieldsID="deaa400dbe143e1fc73507fbb2545159" ns2:_="">
    <xsd:import namespace="33170432-6ee5-4600-b554-88871bb0abf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70432-6ee5-4600-b554-88871bb0ab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7E68F2-D720-4D2A-B25D-2F901D651F20}">
  <ds:schemaRefs>
    <ds:schemaRef ds:uri="http://schemas.microsoft.com/sharepoint/v3/contenttype/forms"/>
  </ds:schemaRefs>
</ds:datastoreItem>
</file>

<file path=customXml/itemProps2.xml><?xml version="1.0" encoding="utf-8"?>
<ds:datastoreItem xmlns:ds="http://schemas.openxmlformats.org/officeDocument/2006/customXml" ds:itemID="{8FA73445-CE07-4E2D-BD91-3A671E15F3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70432-6ee5-4600-b554-88871bb0ab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A9E4F3-97E9-4471-BB15-D96F7E8A6B29}">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37f4b8a2-ad4f-41b5-9a91-284d2cc38f56}" enabled="1" method="Standard" siteId="{70de1992-07c6-480f-a318-a1afcba03983}"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ChronicleVTI</vt:lpstr>
      <vt:lpstr>College of Information ai Chatbot – a rag-llm model</vt:lpstr>
      <vt:lpstr>Problem Statement</vt:lpstr>
      <vt:lpstr>The Solution?</vt:lpstr>
      <vt:lpstr>Rag-llm methodology</vt:lpstr>
      <vt:lpstr>methodology</vt:lpstr>
      <vt:lpstr>Data sources</vt:lpstr>
      <vt:lpstr>Data handling</vt:lpstr>
      <vt:lpstr>Data Parsing &amp; Preprocessing</vt:lpstr>
      <vt:lpstr>Text Splitting &amp; Chunking</vt:lpstr>
      <vt:lpstr>Text Embedding</vt:lpstr>
      <vt:lpstr>Vector Storage</vt:lpstr>
      <vt:lpstr>Connecting to a llm</vt:lpstr>
      <vt:lpstr>prompt engineering</vt:lpstr>
      <vt:lpstr>User interface</vt:lpstr>
      <vt:lpstr>Human Evaluation</vt:lpstr>
      <vt:lpstr>Human Evaluation</vt:lpstr>
      <vt:lpstr>Evidently AI</vt:lpstr>
      <vt:lpstr>Results</vt:lpstr>
      <vt:lpstr>Results</vt:lpstr>
      <vt:lpstr>Results</vt:lpstr>
      <vt:lpstr>Results</vt:lpstr>
      <vt:lpstr>Results</vt:lpstr>
      <vt:lpstr>Results</vt:lpstr>
      <vt:lpstr>Results</vt:lpstr>
      <vt:lpstr>Results</vt:lpstr>
      <vt:lpstr>Results</vt:lpstr>
      <vt:lpstr>More metrics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1109</cp:revision>
  <dcterms:created xsi:type="dcterms:W3CDTF">2025-04-18T22:33:57Z</dcterms:created>
  <dcterms:modified xsi:type="dcterms:W3CDTF">2025-04-21T07:27:12Z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0x010100B2C8DA4605839C4AB5082229CFA05272</vt:lpwstr>
  </property>
</Properties>
</file>